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Poppins Light" panose="000004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hHbQ0+XL+l4Lp/Hm3088nD5W9/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291" y="3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pic>
        <p:nvPicPr>
          <p:cNvPr id="12" name="Google Shape;12;p14"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13" name="Google Shape;13;p14"/>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4"/>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6"/>
        <p:cNvGrpSpPr/>
        <p:nvPr/>
      </p:nvGrpSpPr>
      <p:grpSpPr>
        <a:xfrm>
          <a:off x="0" y="0"/>
          <a:ext cx="0" cy="0"/>
          <a:chOff x="0" y="0"/>
          <a:chExt cx="0" cy="0"/>
        </a:xfrm>
      </p:grpSpPr>
      <p:pic>
        <p:nvPicPr>
          <p:cNvPr id="77" name="Google Shape;77;p23"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78" name="Google Shape;78;p23"/>
          <p:cNvSpPr txBox="1">
            <a:spLocks noGrp="1"/>
          </p:cNvSpPr>
          <p:nvPr>
            <p:ph type="title"/>
          </p:nvPr>
        </p:nvSpPr>
        <p:spPr>
          <a:xfrm>
            <a:off x="1028701" y="7099298"/>
            <a:ext cx="15197141" cy="8501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Calibri"/>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a:spLocks noGrp="1"/>
          </p:cNvSpPr>
          <p:nvPr>
            <p:ph type="pic" idx="2"/>
          </p:nvPr>
        </p:nvSpPr>
        <p:spPr>
          <a:xfrm>
            <a:off x="2057401" y="1398168"/>
            <a:ext cx="13139741" cy="4747464"/>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sp>
      <p:sp>
        <p:nvSpPr>
          <p:cNvPr id="80" name="Google Shape;80;p23"/>
          <p:cNvSpPr txBox="1">
            <a:spLocks noGrp="1"/>
          </p:cNvSpPr>
          <p:nvPr>
            <p:ph type="body" idx="1"/>
          </p:nvPr>
        </p:nvSpPr>
        <p:spPr>
          <a:xfrm>
            <a:off x="1028701" y="7949405"/>
            <a:ext cx="15197141" cy="740568"/>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2100"/>
              <a:buNone/>
              <a:defRPr sz="2100"/>
            </a:lvl1pPr>
            <a:lvl2pPr marL="914400" lvl="1" indent="-228600" algn="l">
              <a:spcBef>
                <a:spcPts val="1500"/>
              </a:spcBef>
              <a:spcAft>
                <a:spcPts val="0"/>
              </a:spcAft>
              <a:buSzPts val="1800"/>
              <a:buNone/>
              <a:defRPr sz="1800"/>
            </a:lvl2pPr>
            <a:lvl3pPr marL="1371600" lvl="2" indent="-228600" algn="l">
              <a:spcBef>
                <a:spcPts val="1500"/>
              </a:spcBef>
              <a:spcAft>
                <a:spcPts val="0"/>
              </a:spcAft>
              <a:buSzPts val="1500"/>
              <a:buNone/>
              <a:defRPr sz="1500"/>
            </a:lvl3pPr>
            <a:lvl4pPr marL="1828800" lvl="3" indent="-228600" algn="l">
              <a:spcBef>
                <a:spcPts val="1500"/>
              </a:spcBef>
              <a:spcAft>
                <a:spcPts val="0"/>
              </a:spcAft>
              <a:buSzPts val="1350"/>
              <a:buNone/>
              <a:defRPr sz="1350"/>
            </a:lvl4pPr>
            <a:lvl5pPr marL="2286000" lvl="4" indent="-228600" algn="l">
              <a:spcBef>
                <a:spcPts val="1500"/>
              </a:spcBef>
              <a:spcAft>
                <a:spcPts val="0"/>
              </a:spcAft>
              <a:buSzPts val="1350"/>
              <a:buNone/>
              <a:defRPr sz="1350"/>
            </a:lvl5pPr>
            <a:lvl6pPr marL="2743200" lvl="5" indent="-228600" algn="l">
              <a:spcBef>
                <a:spcPts val="1500"/>
              </a:spcBef>
              <a:spcAft>
                <a:spcPts val="0"/>
              </a:spcAft>
              <a:buSzPts val="1350"/>
              <a:buNone/>
              <a:defRPr sz="1350"/>
            </a:lvl6pPr>
            <a:lvl7pPr marL="3200400" lvl="6" indent="-228600" algn="l">
              <a:spcBef>
                <a:spcPts val="1500"/>
              </a:spcBef>
              <a:spcAft>
                <a:spcPts val="0"/>
              </a:spcAft>
              <a:buSzPts val="1350"/>
              <a:buNone/>
              <a:defRPr sz="1350"/>
            </a:lvl7pPr>
            <a:lvl8pPr marL="3657600" lvl="7" indent="-228600" algn="l">
              <a:spcBef>
                <a:spcPts val="1500"/>
              </a:spcBef>
              <a:spcAft>
                <a:spcPts val="0"/>
              </a:spcAft>
              <a:buSzPts val="1350"/>
              <a:buNone/>
              <a:defRPr sz="1350"/>
            </a:lvl8pPr>
            <a:lvl9pPr marL="4114800" lvl="8" indent="-228600" algn="l">
              <a:spcBef>
                <a:spcPts val="1500"/>
              </a:spcBef>
              <a:spcAft>
                <a:spcPts val="1500"/>
              </a:spcAft>
              <a:buSzPts val="1350"/>
              <a:buNone/>
              <a:defRPr sz="1350"/>
            </a:lvl9pPr>
          </a:lstStyle>
          <a:p>
            <a:endParaRPr/>
          </a:p>
        </p:txBody>
      </p:sp>
      <p:sp>
        <p:nvSpPr>
          <p:cNvPr id="81" name="Google Shape;81;p23"/>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4"/>
        <p:cNvGrpSpPr/>
        <p:nvPr/>
      </p:nvGrpSpPr>
      <p:grpSpPr>
        <a:xfrm>
          <a:off x="0" y="0"/>
          <a:ext cx="0" cy="0"/>
          <a:chOff x="0" y="0"/>
          <a:chExt cx="0" cy="0"/>
        </a:xfrm>
      </p:grpSpPr>
      <p:pic>
        <p:nvPicPr>
          <p:cNvPr id="85" name="Google Shape;85;p24"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86" name="Google Shape;86;p24"/>
          <p:cNvSpPr txBox="1">
            <a:spLocks noGrp="1"/>
          </p:cNvSpPr>
          <p:nvPr>
            <p:ph type="title"/>
          </p:nvPr>
        </p:nvSpPr>
        <p:spPr>
          <a:xfrm>
            <a:off x="1028702" y="914402"/>
            <a:ext cx="15197141" cy="46862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4800"/>
              <a:buFont typeface="Calibri"/>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4"/>
          <p:cNvSpPr txBox="1">
            <a:spLocks noGrp="1"/>
          </p:cNvSpPr>
          <p:nvPr>
            <p:ph type="body" idx="1"/>
          </p:nvPr>
        </p:nvSpPr>
        <p:spPr>
          <a:xfrm>
            <a:off x="1028700" y="6515100"/>
            <a:ext cx="15197142" cy="21717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3000"/>
              <a:buNone/>
              <a:defRPr sz="3000">
                <a:solidFill>
                  <a:schemeClr val="lt1"/>
                </a:solidFill>
              </a:defRPr>
            </a:lvl1pPr>
            <a:lvl2pPr marL="914400" lvl="1" indent="-228600" algn="l">
              <a:spcBef>
                <a:spcPts val="1500"/>
              </a:spcBef>
              <a:spcAft>
                <a:spcPts val="0"/>
              </a:spcAft>
              <a:buSzPts val="2700"/>
              <a:buNone/>
              <a:defRPr sz="2700">
                <a:solidFill>
                  <a:schemeClr val="lt1"/>
                </a:solidFill>
              </a:defRPr>
            </a:lvl2pPr>
            <a:lvl3pPr marL="1371600" lvl="2" indent="-228600" algn="l">
              <a:spcBef>
                <a:spcPts val="1500"/>
              </a:spcBef>
              <a:spcAft>
                <a:spcPts val="0"/>
              </a:spcAft>
              <a:buSzPts val="2400"/>
              <a:buNone/>
              <a:defRPr sz="2400">
                <a:solidFill>
                  <a:schemeClr val="lt1"/>
                </a:solidFill>
              </a:defRPr>
            </a:lvl3pPr>
            <a:lvl4pPr marL="1828800" lvl="3" indent="-228600" algn="l">
              <a:spcBef>
                <a:spcPts val="1500"/>
              </a:spcBef>
              <a:spcAft>
                <a:spcPts val="0"/>
              </a:spcAft>
              <a:buSzPts val="2100"/>
              <a:buNone/>
              <a:defRPr sz="2100">
                <a:solidFill>
                  <a:schemeClr val="lt1"/>
                </a:solidFill>
              </a:defRPr>
            </a:lvl4pPr>
            <a:lvl5pPr marL="2286000" lvl="4" indent="-228600" algn="l">
              <a:spcBef>
                <a:spcPts val="1500"/>
              </a:spcBef>
              <a:spcAft>
                <a:spcPts val="0"/>
              </a:spcAft>
              <a:buSzPts val="2100"/>
              <a:buNone/>
              <a:defRPr sz="2100">
                <a:solidFill>
                  <a:schemeClr val="lt1"/>
                </a:solidFill>
              </a:defRPr>
            </a:lvl5pPr>
            <a:lvl6pPr marL="2743200" lvl="5" indent="-228600" algn="l">
              <a:spcBef>
                <a:spcPts val="1500"/>
              </a:spcBef>
              <a:spcAft>
                <a:spcPts val="0"/>
              </a:spcAft>
              <a:buSzPts val="2100"/>
              <a:buNone/>
              <a:defRPr sz="2100">
                <a:solidFill>
                  <a:schemeClr val="lt1"/>
                </a:solidFill>
              </a:defRPr>
            </a:lvl6pPr>
            <a:lvl7pPr marL="3200400" lvl="6" indent="-228600" algn="l">
              <a:spcBef>
                <a:spcPts val="1500"/>
              </a:spcBef>
              <a:spcAft>
                <a:spcPts val="0"/>
              </a:spcAft>
              <a:buSzPts val="2100"/>
              <a:buNone/>
              <a:defRPr sz="2100">
                <a:solidFill>
                  <a:schemeClr val="lt1"/>
                </a:solidFill>
              </a:defRPr>
            </a:lvl7pPr>
            <a:lvl8pPr marL="3657600" lvl="7" indent="-228600" algn="l">
              <a:spcBef>
                <a:spcPts val="1500"/>
              </a:spcBef>
              <a:spcAft>
                <a:spcPts val="0"/>
              </a:spcAft>
              <a:buSzPts val="2100"/>
              <a:buNone/>
              <a:defRPr sz="2100">
                <a:solidFill>
                  <a:schemeClr val="lt1"/>
                </a:solidFill>
              </a:defRPr>
            </a:lvl8pPr>
            <a:lvl9pPr marL="4114800" lvl="8" indent="-228600" algn="l">
              <a:spcBef>
                <a:spcPts val="1500"/>
              </a:spcBef>
              <a:spcAft>
                <a:spcPts val="1500"/>
              </a:spcAft>
              <a:buSzPts val="2100"/>
              <a:buNone/>
              <a:defRPr sz="2100">
                <a:solidFill>
                  <a:schemeClr val="lt1"/>
                </a:solidFill>
              </a:defRPr>
            </a:lvl9pPr>
          </a:lstStyle>
          <a:p>
            <a:endParaRPr/>
          </a:p>
        </p:txBody>
      </p:sp>
      <p:sp>
        <p:nvSpPr>
          <p:cNvPr id="88" name="Google Shape;88;p24"/>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4"/>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4"/>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pic>
        <p:nvPicPr>
          <p:cNvPr id="92" name="Google Shape;92;p25"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93" name="Google Shape;93;p25"/>
          <p:cNvSpPr txBox="1"/>
          <p:nvPr/>
        </p:nvSpPr>
        <p:spPr>
          <a:xfrm>
            <a:off x="15356801" y="4114800"/>
            <a:ext cx="914400" cy="877164"/>
          </a:xfrm>
          <a:prstGeom prst="rect">
            <a:avLst/>
          </a:prstGeom>
          <a:noFill/>
          <a:ln>
            <a:noFill/>
          </a:ln>
        </p:spPr>
        <p:txBody>
          <a:bodyPr spcFirstLastPara="1" wrap="square" lIns="137150" tIns="68575" rIns="137150" bIns="68575" anchor="ctr" anchorCtr="0">
            <a:noAutofit/>
          </a:bodyPr>
          <a:lstStyle/>
          <a:p>
            <a:pPr marL="0" marR="0" lvl="0" indent="0" algn="r" rtl="0">
              <a:spcBef>
                <a:spcPts val="0"/>
              </a:spcBef>
              <a:spcAft>
                <a:spcPts val="0"/>
              </a:spcAft>
              <a:buClr>
                <a:schemeClr val="lt1"/>
              </a:buClr>
              <a:buSzPts val="12000"/>
              <a:buFont typeface="Calibri"/>
              <a:buNone/>
            </a:pPr>
            <a:r>
              <a:rPr lang="en-US" sz="12000" b="0" i="0" u="none" strike="noStrike" cap="none">
                <a:solidFill>
                  <a:schemeClr val="lt1"/>
                </a:solidFill>
                <a:latin typeface="Calibri"/>
                <a:ea typeface="Calibri"/>
                <a:cs typeface="Calibri"/>
                <a:sym typeface="Calibri"/>
              </a:rPr>
              <a:t>”</a:t>
            </a:r>
            <a:endParaRPr/>
          </a:p>
        </p:txBody>
      </p:sp>
      <p:sp>
        <p:nvSpPr>
          <p:cNvPr id="94" name="Google Shape;94;p25"/>
          <p:cNvSpPr txBox="1"/>
          <p:nvPr/>
        </p:nvSpPr>
        <p:spPr>
          <a:xfrm>
            <a:off x="732413" y="1235006"/>
            <a:ext cx="914400" cy="877164"/>
          </a:xfrm>
          <a:prstGeom prst="rect">
            <a:avLst/>
          </a:prstGeom>
          <a:noFill/>
          <a:ln>
            <a:noFill/>
          </a:ln>
        </p:spPr>
        <p:txBody>
          <a:bodyPr spcFirstLastPara="1" wrap="square" lIns="137150" tIns="68575" rIns="137150" bIns="68575" anchor="ctr" anchorCtr="0">
            <a:noAutofit/>
          </a:bodyPr>
          <a:lstStyle/>
          <a:p>
            <a:pPr marL="0" marR="0" lvl="0" indent="0" algn="r" rtl="0">
              <a:spcBef>
                <a:spcPts val="0"/>
              </a:spcBef>
              <a:spcAft>
                <a:spcPts val="0"/>
              </a:spcAft>
              <a:buClr>
                <a:schemeClr val="lt1"/>
              </a:buClr>
              <a:buSzPts val="12000"/>
              <a:buFont typeface="Calibri"/>
              <a:buNone/>
            </a:pPr>
            <a:r>
              <a:rPr lang="en-US" sz="12000" b="0" i="0" u="none" strike="noStrike" cap="none">
                <a:solidFill>
                  <a:schemeClr val="lt1"/>
                </a:solidFill>
                <a:latin typeface="Calibri"/>
                <a:ea typeface="Calibri"/>
                <a:cs typeface="Calibri"/>
                <a:sym typeface="Calibri"/>
              </a:rPr>
              <a:t>“</a:t>
            </a:r>
            <a:endParaRPr/>
          </a:p>
        </p:txBody>
      </p:sp>
      <p:sp>
        <p:nvSpPr>
          <p:cNvPr id="95" name="Google Shape;95;p25"/>
          <p:cNvSpPr txBox="1">
            <a:spLocks noGrp="1"/>
          </p:cNvSpPr>
          <p:nvPr>
            <p:ph type="title"/>
          </p:nvPr>
        </p:nvSpPr>
        <p:spPr>
          <a:xfrm>
            <a:off x="1488401" y="914402"/>
            <a:ext cx="14325599" cy="41147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4800"/>
              <a:buFont typeface="Calibri"/>
              <a:buNone/>
              <a:defRPr sz="48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5"/>
          <p:cNvSpPr txBox="1">
            <a:spLocks noGrp="1"/>
          </p:cNvSpPr>
          <p:nvPr>
            <p:ph type="body" idx="1"/>
          </p:nvPr>
        </p:nvSpPr>
        <p:spPr>
          <a:xfrm>
            <a:off x="1646813" y="5029200"/>
            <a:ext cx="14008776" cy="5715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2700"/>
              <a:buFont typeface="Calibri"/>
              <a:buNone/>
              <a:defRPr/>
            </a:lvl1pPr>
            <a:lvl2pPr marL="914400" lvl="1" indent="-228600" algn="l">
              <a:spcBef>
                <a:spcPts val="1500"/>
              </a:spcBef>
              <a:spcAft>
                <a:spcPts val="0"/>
              </a:spcAft>
              <a:buSzPts val="2400"/>
              <a:buFont typeface="Calibri"/>
              <a:buNone/>
              <a:defRPr/>
            </a:lvl2pPr>
            <a:lvl3pPr marL="1371600" lvl="2" indent="-228600" algn="l">
              <a:spcBef>
                <a:spcPts val="1500"/>
              </a:spcBef>
              <a:spcAft>
                <a:spcPts val="0"/>
              </a:spcAft>
              <a:buSzPts val="2100"/>
              <a:buFont typeface="Calibri"/>
              <a:buNone/>
              <a:defRPr/>
            </a:lvl3pPr>
            <a:lvl4pPr marL="1828800" lvl="3" indent="-228600" algn="l">
              <a:spcBef>
                <a:spcPts val="1500"/>
              </a:spcBef>
              <a:spcAft>
                <a:spcPts val="0"/>
              </a:spcAft>
              <a:buSzPts val="1800"/>
              <a:buFont typeface="Calibri"/>
              <a:buNone/>
              <a:defRPr/>
            </a:lvl4pPr>
            <a:lvl5pPr marL="2286000" lvl="4" indent="-228600" algn="l">
              <a:spcBef>
                <a:spcPts val="1500"/>
              </a:spcBef>
              <a:spcAft>
                <a:spcPts val="0"/>
              </a:spcAft>
              <a:buSzPts val="1800"/>
              <a:buFont typeface="Calibri"/>
              <a:buNone/>
              <a:defRPr/>
            </a:lvl5pPr>
            <a:lvl6pPr marL="2743200" lvl="5" indent="-342900" algn="l">
              <a:spcBef>
                <a:spcPts val="1500"/>
              </a:spcBef>
              <a:spcAft>
                <a:spcPts val="0"/>
              </a:spcAft>
              <a:buSzPts val="1800"/>
              <a:buChar char="•"/>
              <a:defRPr/>
            </a:lvl6pPr>
            <a:lvl7pPr marL="3200400" lvl="6" indent="-342900" algn="l">
              <a:spcBef>
                <a:spcPts val="1500"/>
              </a:spcBef>
              <a:spcAft>
                <a:spcPts val="0"/>
              </a:spcAft>
              <a:buSzPts val="1800"/>
              <a:buChar char="•"/>
              <a:defRPr/>
            </a:lvl7pPr>
            <a:lvl8pPr marL="3657600" lvl="7" indent="-342900" algn="l">
              <a:spcBef>
                <a:spcPts val="1500"/>
              </a:spcBef>
              <a:spcAft>
                <a:spcPts val="0"/>
              </a:spcAft>
              <a:buSzPts val="1800"/>
              <a:buChar char="•"/>
              <a:defRPr/>
            </a:lvl8pPr>
            <a:lvl9pPr marL="4114800" lvl="8" indent="-342900" algn="l">
              <a:spcBef>
                <a:spcPts val="1500"/>
              </a:spcBef>
              <a:spcAft>
                <a:spcPts val="1500"/>
              </a:spcAft>
              <a:buSzPts val="1800"/>
              <a:buChar char="•"/>
              <a:defRPr/>
            </a:lvl9pPr>
          </a:lstStyle>
          <a:p>
            <a:endParaRPr/>
          </a:p>
        </p:txBody>
      </p:sp>
      <p:sp>
        <p:nvSpPr>
          <p:cNvPr id="97" name="Google Shape;97;p25"/>
          <p:cNvSpPr txBox="1">
            <a:spLocks noGrp="1"/>
          </p:cNvSpPr>
          <p:nvPr>
            <p:ph type="body" idx="2"/>
          </p:nvPr>
        </p:nvSpPr>
        <p:spPr>
          <a:xfrm>
            <a:off x="1031198" y="6515100"/>
            <a:ext cx="15228551" cy="21717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3000"/>
              <a:buNone/>
              <a:defRPr sz="3000">
                <a:solidFill>
                  <a:schemeClr val="lt1"/>
                </a:solidFill>
              </a:defRPr>
            </a:lvl1pPr>
            <a:lvl2pPr marL="914400" lvl="1" indent="-228600" algn="l">
              <a:spcBef>
                <a:spcPts val="1500"/>
              </a:spcBef>
              <a:spcAft>
                <a:spcPts val="0"/>
              </a:spcAft>
              <a:buSzPts val="2700"/>
              <a:buNone/>
              <a:defRPr sz="2700">
                <a:solidFill>
                  <a:schemeClr val="lt1"/>
                </a:solidFill>
              </a:defRPr>
            </a:lvl2pPr>
            <a:lvl3pPr marL="1371600" lvl="2" indent="-228600" algn="l">
              <a:spcBef>
                <a:spcPts val="1500"/>
              </a:spcBef>
              <a:spcAft>
                <a:spcPts val="0"/>
              </a:spcAft>
              <a:buSzPts val="2400"/>
              <a:buNone/>
              <a:defRPr sz="2400">
                <a:solidFill>
                  <a:schemeClr val="lt1"/>
                </a:solidFill>
              </a:defRPr>
            </a:lvl3pPr>
            <a:lvl4pPr marL="1828800" lvl="3" indent="-228600" algn="l">
              <a:spcBef>
                <a:spcPts val="1500"/>
              </a:spcBef>
              <a:spcAft>
                <a:spcPts val="0"/>
              </a:spcAft>
              <a:buSzPts val="2100"/>
              <a:buNone/>
              <a:defRPr sz="2100">
                <a:solidFill>
                  <a:schemeClr val="lt1"/>
                </a:solidFill>
              </a:defRPr>
            </a:lvl4pPr>
            <a:lvl5pPr marL="2286000" lvl="4" indent="-228600" algn="l">
              <a:spcBef>
                <a:spcPts val="1500"/>
              </a:spcBef>
              <a:spcAft>
                <a:spcPts val="0"/>
              </a:spcAft>
              <a:buSzPts val="2100"/>
              <a:buNone/>
              <a:defRPr sz="2100">
                <a:solidFill>
                  <a:schemeClr val="lt1"/>
                </a:solidFill>
              </a:defRPr>
            </a:lvl5pPr>
            <a:lvl6pPr marL="2743200" lvl="5" indent="-228600" algn="l">
              <a:spcBef>
                <a:spcPts val="1500"/>
              </a:spcBef>
              <a:spcAft>
                <a:spcPts val="0"/>
              </a:spcAft>
              <a:buSzPts val="2100"/>
              <a:buNone/>
              <a:defRPr sz="2100">
                <a:solidFill>
                  <a:schemeClr val="lt1"/>
                </a:solidFill>
              </a:defRPr>
            </a:lvl6pPr>
            <a:lvl7pPr marL="3200400" lvl="6" indent="-228600" algn="l">
              <a:spcBef>
                <a:spcPts val="1500"/>
              </a:spcBef>
              <a:spcAft>
                <a:spcPts val="0"/>
              </a:spcAft>
              <a:buSzPts val="2100"/>
              <a:buNone/>
              <a:defRPr sz="2100">
                <a:solidFill>
                  <a:schemeClr val="lt1"/>
                </a:solidFill>
              </a:defRPr>
            </a:lvl7pPr>
            <a:lvl8pPr marL="3657600" lvl="7" indent="-228600" algn="l">
              <a:spcBef>
                <a:spcPts val="1500"/>
              </a:spcBef>
              <a:spcAft>
                <a:spcPts val="0"/>
              </a:spcAft>
              <a:buSzPts val="2100"/>
              <a:buNone/>
              <a:defRPr sz="2100">
                <a:solidFill>
                  <a:schemeClr val="lt1"/>
                </a:solidFill>
              </a:defRPr>
            </a:lvl8pPr>
            <a:lvl9pPr marL="4114800" lvl="8" indent="-228600" algn="l">
              <a:spcBef>
                <a:spcPts val="1500"/>
              </a:spcBef>
              <a:spcAft>
                <a:spcPts val="1500"/>
              </a:spcAft>
              <a:buSzPts val="2100"/>
              <a:buNone/>
              <a:defRPr sz="2100">
                <a:solidFill>
                  <a:schemeClr val="lt1"/>
                </a:solidFill>
              </a:defRPr>
            </a:lvl9pPr>
          </a:lstStyle>
          <a:p>
            <a:endParaRPr/>
          </a:p>
        </p:txBody>
      </p:sp>
      <p:sp>
        <p:nvSpPr>
          <p:cNvPr id="98" name="Google Shape;98;p25"/>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1"/>
        <p:cNvGrpSpPr/>
        <p:nvPr/>
      </p:nvGrpSpPr>
      <p:grpSpPr>
        <a:xfrm>
          <a:off x="0" y="0"/>
          <a:ext cx="0" cy="0"/>
          <a:chOff x="0" y="0"/>
          <a:chExt cx="0" cy="0"/>
        </a:xfrm>
      </p:grpSpPr>
      <p:pic>
        <p:nvPicPr>
          <p:cNvPr id="102" name="Google Shape;102;p26"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103" name="Google Shape;103;p26"/>
          <p:cNvSpPr txBox="1">
            <a:spLocks noGrp="1"/>
          </p:cNvSpPr>
          <p:nvPr>
            <p:ph type="title"/>
          </p:nvPr>
        </p:nvSpPr>
        <p:spPr>
          <a:xfrm>
            <a:off x="1028704" y="4962872"/>
            <a:ext cx="15197138" cy="2203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800"/>
              <a:buFont typeface="Calibri"/>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1028702" y="7166072"/>
            <a:ext cx="15197139" cy="12906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3000"/>
              <a:buNone/>
              <a:defRPr sz="3000">
                <a:solidFill>
                  <a:schemeClr val="lt1"/>
                </a:solidFill>
              </a:defRPr>
            </a:lvl1pPr>
            <a:lvl2pPr marL="914400" lvl="1" indent="-228600" algn="l">
              <a:spcBef>
                <a:spcPts val="1500"/>
              </a:spcBef>
              <a:spcAft>
                <a:spcPts val="0"/>
              </a:spcAft>
              <a:buSzPts val="2700"/>
              <a:buNone/>
              <a:defRPr sz="2700">
                <a:solidFill>
                  <a:schemeClr val="lt1"/>
                </a:solidFill>
              </a:defRPr>
            </a:lvl2pPr>
            <a:lvl3pPr marL="1371600" lvl="2" indent="-228600" algn="l">
              <a:spcBef>
                <a:spcPts val="1500"/>
              </a:spcBef>
              <a:spcAft>
                <a:spcPts val="0"/>
              </a:spcAft>
              <a:buSzPts val="2400"/>
              <a:buNone/>
              <a:defRPr sz="2400">
                <a:solidFill>
                  <a:schemeClr val="lt1"/>
                </a:solidFill>
              </a:defRPr>
            </a:lvl3pPr>
            <a:lvl4pPr marL="1828800" lvl="3" indent="-228600" algn="l">
              <a:spcBef>
                <a:spcPts val="1500"/>
              </a:spcBef>
              <a:spcAft>
                <a:spcPts val="0"/>
              </a:spcAft>
              <a:buSzPts val="2100"/>
              <a:buNone/>
              <a:defRPr sz="2100">
                <a:solidFill>
                  <a:schemeClr val="lt1"/>
                </a:solidFill>
              </a:defRPr>
            </a:lvl4pPr>
            <a:lvl5pPr marL="2286000" lvl="4" indent="-228600" algn="l">
              <a:spcBef>
                <a:spcPts val="1500"/>
              </a:spcBef>
              <a:spcAft>
                <a:spcPts val="0"/>
              </a:spcAft>
              <a:buSzPts val="2100"/>
              <a:buNone/>
              <a:defRPr sz="2100">
                <a:solidFill>
                  <a:schemeClr val="lt1"/>
                </a:solidFill>
              </a:defRPr>
            </a:lvl5pPr>
            <a:lvl6pPr marL="2743200" lvl="5" indent="-228600" algn="l">
              <a:spcBef>
                <a:spcPts val="1500"/>
              </a:spcBef>
              <a:spcAft>
                <a:spcPts val="0"/>
              </a:spcAft>
              <a:buSzPts val="2100"/>
              <a:buNone/>
              <a:defRPr sz="2100">
                <a:solidFill>
                  <a:schemeClr val="lt1"/>
                </a:solidFill>
              </a:defRPr>
            </a:lvl6pPr>
            <a:lvl7pPr marL="3200400" lvl="6" indent="-228600" algn="l">
              <a:spcBef>
                <a:spcPts val="1500"/>
              </a:spcBef>
              <a:spcAft>
                <a:spcPts val="0"/>
              </a:spcAft>
              <a:buSzPts val="2100"/>
              <a:buNone/>
              <a:defRPr sz="2100">
                <a:solidFill>
                  <a:schemeClr val="lt1"/>
                </a:solidFill>
              </a:defRPr>
            </a:lvl7pPr>
            <a:lvl8pPr marL="3657600" lvl="7" indent="-228600" algn="l">
              <a:spcBef>
                <a:spcPts val="1500"/>
              </a:spcBef>
              <a:spcAft>
                <a:spcPts val="0"/>
              </a:spcAft>
              <a:buSzPts val="2100"/>
              <a:buNone/>
              <a:defRPr sz="2100">
                <a:solidFill>
                  <a:schemeClr val="lt1"/>
                </a:solidFill>
              </a:defRPr>
            </a:lvl8pPr>
            <a:lvl9pPr marL="4114800" lvl="8" indent="-228600" algn="l">
              <a:spcBef>
                <a:spcPts val="1500"/>
              </a:spcBef>
              <a:spcAft>
                <a:spcPts val="1500"/>
              </a:spcAft>
              <a:buSzPts val="2100"/>
              <a:buNone/>
              <a:defRPr sz="2100">
                <a:solidFill>
                  <a:schemeClr val="lt1"/>
                </a:solidFill>
              </a:defRPr>
            </a:lvl9pPr>
          </a:lstStyle>
          <a:p>
            <a:endParaRPr/>
          </a:p>
        </p:txBody>
      </p:sp>
      <p:sp>
        <p:nvSpPr>
          <p:cNvPr id="105" name="Google Shape;105;p26"/>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6"/>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6"/>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08"/>
        <p:cNvGrpSpPr/>
        <p:nvPr/>
      </p:nvGrpSpPr>
      <p:grpSpPr>
        <a:xfrm>
          <a:off x="0" y="0"/>
          <a:ext cx="0" cy="0"/>
          <a:chOff x="0" y="0"/>
          <a:chExt cx="0" cy="0"/>
        </a:xfrm>
      </p:grpSpPr>
      <p:pic>
        <p:nvPicPr>
          <p:cNvPr id="109" name="Google Shape;109;p27"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110" name="Google Shape;110;p27"/>
          <p:cNvSpPr txBox="1"/>
          <p:nvPr/>
        </p:nvSpPr>
        <p:spPr>
          <a:xfrm>
            <a:off x="15356801" y="4114800"/>
            <a:ext cx="914400" cy="877164"/>
          </a:xfrm>
          <a:prstGeom prst="rect">
            <a:avLst/>
          </a:prstGeom>
          <a:noFill/>
          <a:ln>
            <a:noFill/>
          </a:ln>
        </p:spPr>
        <p:txBody>
          <a:bodyPr spcFirstLastPara="1" wrap="square" lIns="137150" tIns="68575" rIns="137150" bIns="68575" anchor="ctr" anchorCtr="0">
            <a:noAutofit/>
          </a:bodyPr>
          <a:lstStyle/>
          <a:p>
            <a:pPr marL="0" marR="0" lvl="0" indent="0" algn="r" rtl="0">
              <a:spcBef>
                <a:spcPts val="0"/>
              </a:spcBef>
              <a:spcAft>
                <a:spcPts val="0"/>
              </a:spcAft>
              <a:buClr>
                <a:schemeClr val="lt1"/>
              </a:buClr>
              <a:buSzPts val="12000"/>
              <a:buFont typeface="Calibri"/>
              <a:buNone/>
            </a:pPr>
            <a:r>
              <a:rPr lang="en-US" sz="12000" b="0" i="0" u="none" strike="noStrike" cap="none">
                <a:solidFill>
                  <a:schemeClr val="lt1"/>
                </a:solidFill>
                <a:latin typeface="Calibri"/>
                <a:ea typeface="Calibri"/>
                <a:cs typeface="Calibri"/>
                <a:sym typeface="Calibri"/>
              </a:rPr>
              <a:t>”</a:t>
            </a:r>
            <a:endParaRPr/>
          </a:p>
        </p:txBody>
      </p:sp>
      <p:sp>
        <p:nvSpPr>
          <p:cNvPr id="111" name="Google Shape;111;p27"/>
          <p:cNvSpPr txBox="1"/>
          <p:nvPr/>
        </p:nvSpPr>
        <p:spPr>
          <a:xfrm>
            <a:off x="732413" y="1235006"/>
            <a:ext cx="914400" cy="877164"/>
          </a:xfrm>
          <a:prstGeom prst="rect">
            <a:avLst/>
          </a:prstGeom>
          <a:noFill/>
          <a:ln>
            <a:noFill/>
          </a:ln>
        </p:spPr>
        <p:txBody>
          <a:bodyPr spcFirstLastPara="1" wrap="square" lIns="137150" tIns="68575" rIns="137150" bIns="68575" anchor="ctr" anchorCtr="0">
            <a:noAutofit/>
          </a:bodyPr>
          <a:lstStyle/>
          <a:p>
            <a:pPr marL="0" marR="0" lvl="0" indent="0" algn="r" rtl="0">
              <a:spcBef>
                <a:spcPts val="0"/>
              </a:spcBef>
              <a:spcAft>
                <a:spcPts val="0"/>
              </a:spcAft>
              <a:buClr>
                <a:schemeClr val="lt1"/>
              </a:buClr>
              <a:buSzPts val="12000"/>
              <a:buFont typeface="Calibri"/>
              <a:buNone/>
            </a:pPr>
            <a:r>
              <a:rPr lang="en-US" sz="12000" b="0" i="0" u="none" strike="noStrike" cap="none">
                <a:solidFill>
                  <a:schemeClr val="lt1"/>
                </a:solidFill>
                <a:latin typeface="Calibri"/>
                <a:ea typeface="Calibri"/>
                <a:cs typeface="Calibri"/>
                <a:sym typeface="Calibri"/>
              </a:rPr>
              <a:t>“</a:t>
            </a:r>
            <a:endParaRPr/>
          </a:p>
        </p:txBody>
      </p:sp>
      <p:sp>
        <p:nvSpPr>
          <p:cNvPr id="112" name="Google Shape;112;p27"/>
          <p:cNvSpPr txBox="1">
            <a:spLocks noGrp="1"/>
          </p:cNvSpPr>
          <p:nvPr>
            <p:ph type="title"/>
          </p:nvPr>
        </p:nvSpPr>
        <p:spPr>
          <a:xfrm>
            <a:off x="1488401" y="914402"/>
            <a:ext cx="14325599" cy="41147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4800"/>
              <a:buFont typeface="Calibri"/>
              <a:buNone/>
              <a:defRPr sz="48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7"/>
          <p:cNvSpPr txBox="1">
            <a:spLocks noGrp="1"/>
          </p:cNvSpPr>
          <p:nvPr>
            <p:ph type="body" idx="1"/>
          </p:nvPr>
        </p:nvSpPr>
        <p:spPr>
          <a:xfrm>
            <a:off x="1028700" y="5829300"/>
            <a:ext cx="15203154" cy="1333500"/>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3600"/>
              <a:buNone/>
              <a:defRPr sz="3600" b="0" cap="none">
                <a:solidFill>
                  <a:schemeClr val="lt1"/>
                </a:solidFill>
              </a:defRPr>
            </a:lvl1pPr>
            <a:lvl2pPr marL="914400" lvl="1" indent="-342900" algn="l">
              <a:spcBef>
                <a:spcPts val="1500"/>
              </a:spcBef>
              <a:spcAft>
                <a:spcPts val="0"/>
              </a:spcAft>
              <a:buSzPts val="1800"/>
              <a:buChar char="•"/>
              <a:defRPr/>
            </a:lvl2pPr>
            <a:lvl3pPr marL="1371600" lvl="2" indent="-342900" algn="l">
              <a:spcBef>
                <a:spcPts val="1500"/>
              </a:spcBef>
              <a:spcAft>
                <a:spcPts val="0"/>
              </a:spcAft>
              <a:buSzPts val="1800"/>
              <a:buChar char="•"/>
              <a:defRPr/>
            </a:lvl3pPr>
            <a:lvl4pPr marL="1828800" lvl="3" indent="-342900" algn="l">
              <a:spcBef>
                <a:spcPts val="1500"/>
              </a:spcBef>
              <a:spcAft>
                <a:spcPts val="0"/>
              </a:spcAft>
              <a:buSzPts val="1800"/>
              <a:buChar char="•"/>
              <a:defRPr/>
            </a:lvl4pPr>
            <a:lvl5pPr marL="2286000" lvl="4" indent="-342900" algn="l">
              <a:spcBef>
                <a:spcPts val="1500"/>
              </a:spcBef>
              <a:spcAft>
                <a:spcPts val="0"/>
              </a:spcAft>
              <a:buSzPts val="1800"/>
              <a:buChar char="•"/>
              <a:defRPr/>
            </a:lvl5pPr>
            <a:lvl6pPr marL="2743200" lvl="5" indent="-342900" algn="l">
              <a:spcBef>
                <a:spcPts val="1500"/>
              </a:spcBef>
              <a:spcAft>
                <a:spcPts val="0"/>
              </a:spcAft>
              <a:buSzPts val="1800"/>
              <a:buChar char="•"/>
              <a:defRPr/>
            </a:lvl6pPr>
            <a:lvl7pPr marL="3200400" lvl="6" indent="-342900" algn="l">
              <a:spcBef>
                <a:spcPts val="1500"/>
              </a:spcBef>
              <a:spcAft>
                <a:spcPts val="0"/>
              </a:spcAft>
              <a:buSzPts val="1800"/>
              <a:buChar char="•"/>
              <a:defRPr/>
            </a:lvl7pPr>
            <a:lvl8pPr marL="3657600" lvl="7" indent="-342900" algn="l">
              <a:spcBef>
                <a:spcPts val="1500"/>
              </a:spcBef>
              <a:spcAft>
                <a:spcPts val="0"/>
              </a:spcAft>
              <a:buSzPts val="1800"/>
              <a:buChar char="•"/>
              <a:defRPr/>
            </a:lvl8pPr>
            <a:lvl9pPr marL="4114800" lvl="8" indent="-342900" algn="l">
              <a:spcBef>
                <a:spcPts val="1500"/>
              </a:spcBef>
              <a:spcAft>
                <a:spcPts val="1500"/>
              </a:spcAft>
              <a:buSzPts val="1800"/>
              <a:buChar char="•"/>
              <a:defRPr/>
            </a:lvl9pPr>
          </a:lstStyle>
          <a:p>
            <a:endParaRPr/>
          </a:p>
        </p:txBody>
      </p:sp>
      <p:sp>
        <p:nvSpPr>
          <p:cNvPr id="114" name="Google Shape;114;p27"/>
          <p:cNvSpPr txBox="1">
            <a:spLocks noGrp="1"/>
          </p:cNvSpPr>
          <p:nvPr>
            <p:ph type="body" idx="2"/>
          </p:nvPr>
        </p:nvSpPr>
        <p:spPr>
          <a:xfrm>
            <a:off x="1028699" y="7162800"/>
            <a:ext cx="15203154" cy="15240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2700"/>
              <a:buNone/>
              <a:defRPr sz="2700">
                <a:solidFill>
                  <a:schemeClr val="lt1"/>
                </a:solidFill>
              </a:defRPr>
            </a:lvl1pPr>
            <a:lvl2pPr marL="914400" lvl="1" indent="-228600" algn="l">
              <a:spcBef>
                <a:spcPts val="1500"/>
              </a:spcBef>
              <a:spcAft>
                <a:spcPts val="0"/>
              </a:spcAft>
              <a:buSzPts val="2700"/>
              <a:buNone/>
              <a:defRPr sz="2700">
                <a:solidFill>
                  <a:schemeClr val="lt1"/>
                </a:solidFill>
              </a:defRPr>
            </a:lvl2pPr>
            <a:lvl3pPr marL="1371600" lvl="2" indent="-228600" algn="l">
              <a:spcBef>
                <a:spcPts val="1500"/>
              </a:spcBef>
              <a:spcAft>
                <a:spcPts val="0"/>
              </a:spcAft>
              <a:buSzPts val="2400"/>
              <a:buNone/>
              <a:defRPr sz="2400">
                <a:solidFill>
                  <a:schemeClr val="lt1"/>
                </a:solidFill>
              </a:defRPr>
            </a:lvl3pPr>
            <a:lvl4pPr marL="1828800" lvl="3" indent="-228600" algn="l">
              <a:spcBef>
                <a:spcPts val="1500"/>
              </a:spcBef>
              <a:spcAft>
                <a:spcPts val="0"/>
              </a:spcAft>
              <a:buSzPts val="2100"/>
              <a:buNone/>
              <a:defRPr sz="2100">
                <a:solidFill>
                  <a:schemeClr val="lt1"/>
                </a:solidFill>
              </a:defRPr>
            </a:lvl4pPr>
            <a:lvl5pPr marL="2286000" lvl="4" indent="-228600" algn="l">
              <a:spcBef>
                <a:spcPts val="1500"/>
              </a:spcBef>
              <a:spcAft>
                <a:spcPts val="0"/>
              </a:spcAft>
              <a:buSzPts val="2100"/>
              <a:buNone/>
              <a:defRPr sz="2100">
                <a:solidFill>
                  <a:schemeClr val="lt1"/>
                </a:solidFill>
              </a:defRPr>
            </a:lvl5pPr>
            <a:lvl6pPr marL="2743200" lvl="5" indent="-228600" algn="l">
              <a:spcBef>
                <a:spcPts val="1500"/>
              </a:spcBef>
              <a:spcAft>
                <a:spcPts val="0"/>
              </a:spcAft>
              <a:buSzPts val="2100"/>
              <a:buNone/>
              <a:defRPr sz="2100">
                <a:solidFill>
                  <a:schemeClr val="lt1"/>
                </a:solidFill>
              </a:defRPr>
            </a:lvl6pPr>
            <a:lvl7pPr marL="3200400" lvl="6" indent="-228600" algn="l">
              <a:spcBef>
                <a:spcPts val="1500"/>
              </a:spcBef>
              <a:spcAft>
                <a:spcPts val="0"/>
              </a:spcAft>
              <a:buSzPts val="2100"/>
              <a:buNone/>
              <a:defRPr sz="2100">
                <a:solidFill>
                  <a:schemeClr val="lt1"/>
                </a:solidFill>
              </a:defRPr>
            </a:lvl7pPr>
            <a:lvl8pPr marL="3657600" lvl="7" indent="-228600" algn="l">
              <a:spcBef>
                <a:spcPts val="1500"/>
              </a:spcBef>
              <a:spcAft>
                <a:spcPts val="0"/>
              </a:spcAft>
              <a:buSzPts val="2100"/>
              <a:buNone/>
              <a:defRPr sz="2100">
                <a:solidFill>
                  <a:schemeClr val="lt1"/>
                </a:solidFill>
              </a:defRPr>
            </a:lvl8pPr>
            <a:lvl9pPr marL="4114800" lvl="8" indent="-228600" algn="l">
              <a:spcBef>
                <a:spcPts val="1500"/>
              </a:spcBef>
              <a:spcAft>
                <a:spcPts val="1500"/>
              </a:spcAft>
              <a:buSzPts val="2100"/>
              <a:buNone/>
              <a:defRPr sz="2100">
                <a:solidFill>
                  <a:schemeClr val="lt1"/>
                </a:solidFill>
              </a:defRPr>
            </a:lvl9pPr>
          </a:lstStyle>
          <a:p>
            <a:endParaRPr/>
          </a:p>
        </p:txBody>
      </p:sp>
      <p:sp>
        <p:nvSpPr>
          <p:cNvPr id="115" name="Google Shape;115;p27"/>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7"/>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7"/>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8"/>
        <p:cNvGrpSpPr/>
        <p:nvPr/>
      </p:nvGrpSpPr>
      <p:grpSpPr>
        <a:xfrm>
          <a:off x="0" y="0"/>
          <a:ext cx="0" cy="0"/>
          <a:chOff x="0" y="0"/>
          <a:chExt cx="0" cy="0"/>
        </a:xfrm>
      </p:grpSpPr>
      <p:pic>
        <p:nvPicPr>
          <p:cNvPr id="119" name="Google Shape;119;p28"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120" name="Google Shape;120;p28"/>
          <p:cNvSpPr txBox="1">
            <a:spLocks noGrp="1"/>
          </p:cNvSpPr>
          <p:nvPr>
            <p:ph type="title"/>
          </p:nvPr>
        </p:nvSpPr>
        <p:spPr>
          <a:xfrm>
            <a:off x="1028702" y="914402"/>
            <a:ext cx="15197141" cy="41147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54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8"/>
          <p:cNvSpPr txBox="1">
            <a:spLocks noGrp="1"/>
          </p:cNvSpPr>
          <p:nvPr>
            <p:ph type="body" idx="1"/>
          </p:nvPr>
        </p:nvSpPr>
        <p:spPr>
          <a:xfrm>
            <a:off x="1028702" y="5257800"/>
            <a:ext cx="15197142" cy="1257300"/>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4200"/>
              <a:buNone/>
              <a:defRPr sz="4200" b="0" cap="none">
                <a:solidFill>
                  <a:schemeClr val="lt1"/>
                </a:solidFill>
              </a:defRPr>
            </a:lvl1pPr>
            <a:lvl2pPr marL="914400" lvl="1" indent="-342900" algn="l">
              <a:spcBef>
                <a:spcPts val="1500"/>
              </a:spcBef>
              <a:spcAft>
                <a:spcPts val="0"/>
              </a:spcAft>
              <a:buSzPts val="1800"/>
              <a:buChar char="•"/>
              <a:defRPr/>
            </a:lvl2pPr>
            <a:lvl3pPr marL="1371600" lvl="2" indent="-342900" algn="l">
              <a:spcBef>
                <a:spcPts val="1500"/>
              </a:spcBef>
              <a:spcAft>
                <a:spcPts val="0"/>
              </a:spcAft>
              <a:buSzPts val="1800"/>
              <a:buChar char="•"/>
              <a:defRPr/>
            </a:lvl3pPr>
            <a:lvl4pPr marL="1828800" lvl="3" indent="-342900" algn="l">
              <a:spcBef>
                <a:spcPts val="1500"/>
              </a:spcBef>
              <a:spcAft>
                <a:spcPts val="0"/>
              </a:spcAft>
              <a:buSzPts val="1800"/>
              <a:buChar char="•"/>
              <a:defRPr/>
            </a:lvl4pPr>
            <a:lvl5pPr marL="2286000" lvl="4" indent="-342900" algn="l">
              <a:spcBef>
                <a:spcPts val="1500"/>
              </a:spcBef>
              <a:spcAft>
                <a:spcPts val="0"/>
              </a:spcAft>
              <a:buSzPts val="1800"/>
              <a:buChar char="•"/>
              <a:defRPr/>
            </a:lvl5pPr>
            <a:lvl6pPr marL="2743200" lvl="5" indent="-342900" algn="l">
              <a:spcBef>
                <a:spcPts val="1500"/>
              </a:spcBef>
              <a:spcAft>
                <a:spcPts val="0"/>
              </a:spcAft>
              <a:buSzPts val="1800"/>
              <a:buChar char="•"/>
              <a:defRPr/>
            </a:lvl6pPr>
            <a:lvl7pPr marL="3200400" lvl="6" indent="-342900" algn="l">
              <a:spcBef>
                <a:spcPts val="1500"/>
              </a:spcBef>
              <a:spcAft>
                <a:spcPts val="0"/>
              </a:spcAft>
              <a:buSzPts val="1800"/>
              <a:buChar char="•"/>
              <a:defRPr/>
            </a:lvl7pPr>
            <a:lvl8pPr marL="3657600" lvl="7" indent="-342900" algn="l">
              <a:spcBef>
                <a:spcPts val="1500"/>
              </a:spcBef>
              <a:spcAft>
                <a:spcPts val="0"/>
              </a:spcAft>
              <a:buSzPts val="1800"/>
              <a:buChar char="•"/>
              <a:defRPr/>
            </a:lvl8pPr>
            <a:lvl9pPr marL="4114800" lvl="8" indent="-342900" algn="l">
              <a:spcBef>
                <a:spcPts val="1500"/>
              </a:spcBef>
              <a:spcAft>
                <a:spcPts val="1500"/>
              </a:spcAft>
              <a:buSzPts val="1800"/>
              <a:buChar char="•"/>
              <a:defRPr/>
            </a:lvl9pPr>
          </a:lstStyle>
          <a:p>
            <a:endParaRPr/>
          </a:p>
        </p:txBody>
      </p:sp>
      <p:sp>
        <p:nvSpPr>
          <p:cNvPr id="122" name="Google Shape;122;p28"/>
          <p:cNvSpPr txBox="1">
            <a:spLocks noGrp="1"/>
          </p:cNvSpPr>
          <p:nvPr>
            <p:ph type="body" idx="2"/>
          </p:nvPr>
        </p:nvSpPr>
        <p:spPr>
          <a:xfrm>
            <a:off x="1028700" y="6515100"/>
            <a:ext cx="15197142" cy="21717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2700"/>
              <a:buNone/>
              <a:defRPr sz="2700">
                <a:solidFill>
                  <a:schemeClr val="lt1"/>
                </a:solidFill>
              </a:defRPr>
            </a:lvl1pPr>
            <a:lvl2pPr marL="914400" lvl="1" indent="-228600" algn="l">
              <a:spcBef>
                <a:spcPts val="1500"/>
              </a:spcBef>
              <a:spcAft>
                <a:spcPts val="0"/>
              </a:spcAft>
              <a:buSzPts val="2700"/>
              <a:buNone/>
              <a:defRPr sz="2700">
                <a:solidFill>
                  <a:schemeClr val="lt1"/>
                </a:solidFill>
              </a:defRPr>
            </a:lvl2pPr>
            <a:lvl3pPr marL="1371600" lvl="2" indent="-228600" algn="l">
              <a:spcBef>
                <a:spcPts val="1500"/>
              </a:spcBef>
              <a:spcAft>
                <a:spcPts val="0"/>
              </a:spcAft>
              <a:buSzPts val="2400"/>
              <a:buNone/>
              <a:defRPr sz="2400">
                <a:solidFill>
                  <a:schemeClr val="lt1"/>
                </a:solidFill>
              </a:defRPr>
            </a:lvl3pPr>
            <a:lvl4pPr marL="1828800" lvl="3" indent="-228600" algn="l">
              <a:spcBef>
                <a:spcPts val="1500"/>
              </a:spcBef>
              <a:spcAft>
                <a:spcPts val="0"/>
              </a:spcAft>
              <a:buSzPts val="2100"/>
              <a:buNone/>
              <a:defRPr sz="2100">
                <a:solidFill>
                  <a:schemeClr val="lt1"/>
                </a:solidFill>
              </a:defRPr>
            </a:lvl4pPr>
            <a:lvl5pPr marL="2286000" lvl="4" indent="-228600" algn="l">
              <a:spcBef>
                <a:spcPts val="1500"/>
              </a:spcBef>
              <a:spcAft>
                <a:spcPts val="0"/>
              </a:spcAft>
              <a:buSzPts val="2100"/>
              <a:buNone/>
              <a:defRPr sz="2100">
                <a:solidFill>
                  <a:schemeClr val="lt1"/>
                </a:solidFill>
              </a:defRPr>
            </a:lvl5pPr>
            <a:lvl6pPr marL="2743200" lvl="5" indent="-228600" algn="l">
              <a:spcBef>
                <a:spcPts val="1500"/>
              </a:spcBef>
              <a:spcAft>
                <a:spcPts val="0"/>
              </a:spcAft>
              <a:buSzPts val="2100"/>
              <a:buNone/>
              <a:defRPr sz="2100">
                <a:solidFill>
                  <a:schemeClr val="lt1"/>
                </a:solidFill>
              </a:defRPr>
            </a:lvl6pPr>
            <a:lvl7pPr marL="3200400" lvl="6" indent="-228600" algn="l">
              <a:spcBef>
                <a:spcPts val="1500"/>
              </a:spcBef>
              <a:spcAft>
                <a:spcPts val="0"/>
              </a:spcAft>
              <a:buSzPts val="2100"/>
              <a:buNone/>
              <a:defRPr sz="2100">
                <a:solidFill>
                  <a:schemeClr val="lt1"/>
                </a:solidFill>
              </a:defRPr>
            </a:lvl7pPr>
            <a:lvl8pPr marL="3657600" lvl="7" indent="-228600" algn="l">
              <a:spcBef>
                <a:spcPts val="1500"/>
              </a:spcBef>
              <a:spcAft>
                <a:spcPts val="0"/>
              </a:spcAft>
              <a:buSzPts val="2100"/>
              <a:buNone/>
              <a:defRPr sz="2100">
                <a:solidFill>
                  <a:schemeClr val="lt1"/>
                </a:solidFill>
              </a:defRPr>
            </a:lvl8pPr>
            <a:lvl9pPr marL="4114800" lvl="8" indent="-228600" algn="l">
              <a:spcBef>
                <a:spcPts val="1500"/>
              </a:spcBef>
              <a:spcAft>
                <a:spcPts val="1500"/>
              </a:spcAft>
              <a:buSzPts val="2100"/>
              <a:buNone/>
              <a:defRPr sz="2100">
                <a:solidFill>
                  <a:schemeClr val="lt1"/>
                </a:solidFill>
              </a:defRPr>
            </a:lvl9pPr>
          </a:lstStyle>
          <a:p>
            <a:endParaRPr/>
          </a:p>
        </p:txBody>
      </p:sp>
      <p:sp>
        <p:nvSpPr>
          <p:cNvPr id="123" name="Google Shape;123;p28"/>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8"/>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8"/>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pic>
        <p:nvPicPr>
          <p:cNvPr id="127" name="Google Shape;127;p29"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128" name="Google Shape;128;p29"/>
          <p:cNvSpPr txBox="1">
            <a:spLocks noGrp="1"/>
          </p:cNvSpPr>
          <p:nvPr>
            <p:ph type="body" idx="1"/>
          </p:nvPr>
        </p:nvSpPr>
        <p:spPr>
          <a:xfrm rot="5400000">
            <a:off x="5890421" y="-1648618"/>
            <a:ext cx="5473700" cy="15197138"/>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500"/>
              </a:spcBef>
              <a:spcAft>
                <a:spcPts val="0"/>
              </a:spcAft>
              <a:buSzPts val="1800"/>
              <a:buChar char="•"/>
              <a:defRPr/>
            </a:lvl2pPr>
            <a:lvl3pPr marL="1371600" lvl="2" indent="-342900" algn="l">
              <a:spcBef>
                <a:spcPts val="1500"/>
              </a:spcBef>
              <a:spcAft>
                <a:spcPts val="0"/>
              </a:spcAft>
              <a:buSzPts val="1800"/>
              <a:buChar char="•"/>
              <a:defRPr/>
            </a:lvl3pPr>
            <a:lvl4pPr marL="1828800" lvl="3" indent="-342900" algn="l">
              <a:spcBef>
                <a:spcPts val="1500"/>
              </a:spcBef>
              <a:spcAft>
                <a:spcPts val="0"/>
              </a:spcAft>
              <a:buSzPts val="1800"/>
              <a:buChar char="•"/>
              <a:defRPr/>
            </a:lvl4pPr>
            <a:lvl5pPr marL="2286000" lvl="4" indent="-342900" algn="l">
              <a:spcBef>
                <a:spcPts val="1500"/>
              </a:spcBef>
              <a:spcAft>
                <a:spcPts val="0"/>
              </a:spcAft>
              <a:buSzPts val="1800"/>
              <a:buChar char="•"/>
              <a:defRPr/>
            </a:lvl5pPr>
            <a:lvl6pPr marL="2743200" lvl="5" indent="-342900" algn="l">
              <a:spcBef>
                <a:spcPts val="1500"/>
              </a:spcBef>
              <a:spcAft>
                <a:spcPts val="0"/>
              </a:spcAft>
              <a:buSzPts val="1800"/>
              <a:buChar char="•"/>
              <a:defRPr/>
            </a:lvl6pPr>
            <a:lvl7pPr marL="3200400" lvl="6" indent="-342900" algn="l">
              <a:spcBef>
                <a:spcPts val="1500"/>
              </a:spcBef>
              <a:spcAft>
                <a:spcPts val="0"/>
              </a:spcAft>
              <a:buSzPts val="1800"/>
              <a:buChar char="•"/>
              <a:defRPr/>
            </a:lvl7pPr>
            <a:lvl8pPr marL="3657600" lvl="7" indent="-342900" algn="l">
              <a:spcBef>
                <a:spcPts val="1500"/>
              </a:spcBef>
              <a:spcAft>
                <a:spcPts val="0"/>
              </a:spcAft>
              <a:buSzPts val="1800"/>
              <a:buChar char="•"/>
              <a:defRPr/>
            </a:lvl8pPr>
            <a:lvl9pPr marL="4114800" lvl="8" indent="-342900" algn="l">
              <a:spcBef>
                <a:spcPts val="1500"/>
              </a:spcBef>
              <a:spcAft>
                <a:spcPts val="1500"/>
              </a:spcAft>
              <a:buSzPts val="1800"/>
              <a:buChar char="•"/>
              <a:defRPr/>
            </a:lvl9pPr>
          </a:lstStyle>
          <a:p>
            <a:endParaRPr/>
          </a:p>
        </p:txBody>
      </p:sp>
      <p:sp>
        <p:nvSpPr>
          <p:cNvPr id="129" name="Google Shape;129;p29"/>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9"/>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9"/>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29"/>
          <p:cNvSpPr txBox="1">
            <a:spLocks noGrp="1"/>
          </p:cNvSpPr>
          <p:nvPr>
            <p:ph type="title"/>
          </p:nvPr>
        </p:nvSpPr>
        <p:spPr>
          <a:xfrm>
            <a:off x="1028702" y="914401"/>
            <a:ext cx="15197138" cy="21844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0"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135" name="Google Shape;135;p30"/>
          <p:cNvSpPr txBox="1">
            <a:spLocks noGrp="1"/>
          </p:cNvSpPr>
          <p:nvPr>
            <p:ph type="title"/>
          </p:nvPr>
        </p:nvSpPr>
        <p:spPr>
          <a:xfrm rot="5400000">
            <a:off x="10720726" y="3181686"/>
            <a:ext cx="7772402" cy="3237828"/>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0"/>
          <p:cNvSpPr txBox="1">
            <a:spLocks noGrp="1"/>
          </p:cNvSpPr>
          <p:nvPr>
            <p:ph type="body" idx="1"/>
          </p:nvPr>
        </p:nvSpPr>
        <p:spPr>
          <a:xfrm rot="5400000">
            <a:off x="3016587" y="-1073487"/>
            <a:ext cx="7772400" cy="11748174"/>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500"/>
              </a:spcBef>
              <a:spcAft>
                <a:spcPts val="0"/>
              </a:spcAft>
              <a:buSzPts val="1800"/>
              <a:buChar char="•"/>
              <a:defRPr/>
            </a:lvl2pPr>
            <a:lvl3pPr marL="1371600" lvl="2" indent="-342900" algn="l">
              <a:spcBef>
                <a:spcPts val="1500"/>
              </a:spcBef>
              <a:spcAft>
                <a:spcPts val="0"/>
              </a:spcAft>
              <a:buSzPts val="1800"/>
              <a:buChar char="•"/>
              <a:defRPr/>
            </a:lvl3pPr>
            <a:lvl4pPr marL="1828800" lvl="3" indent="-342900" algn="l">
              <a:spcBef>
                <a:spcPts val="1500"/>
              </a:spcBef>
              <a:spcAft>
                <a:spcPts val="0"/>
              </a:spcAft>
              <a:buSzPts val="1800"/>
              <a:buChar char="•"/>
              <a:defRPr/>
            </a:lvl4pPr>
            <a:lvl5pPr marL="2286000" lvl="4" indent="-342900" algn="l">
              <a:spcBef>
                <a:spcPts val="1500"/>
              </a:spcBef>
              <a:spcAft>
                <a:spcPts val="0"/>
              </a:spcAft>
              <a:buSzPts val="1800"/>
              <a:buChar char="•"/>
              <a:defRPr/>
            </a:lvl5pPr>
            <a:lvl6pPr marL="2743200" lvl="5" indent="-342900" algn="l">
              <a:spcBef>
                <a:spcPts val="1500"/>
              </a:spcBef>
              <a:spcAft>
                <a:spcPts val="0"/>
              </a:spcAft>
              <a:buSzPts val="1800"/>
              <a:buChar char="•"/>
              <a:defRPr/>
            </a:lvl6pPr>
            <a:lvl7pPr marL="3200400" lvl="6" indent="-342900" algn="l">
              <a:spcBef>
                <a:spcPts val="1500"/>
              </a:spcBef>
              <a:spcAft>
                <a:spcPts val="0"/>
              </a:spcAft>
              <a:buSzPts val="1800"/>
              <a:buChar char="•"/>
              <a:defRPr/>
            </a:lvl7pPr>
            <a:lvl8pPr marL="3657600" lvl="7" indent="-342900" algn="l">
              <a:spcBef>
                <a:spcPts val="1500"/>
              </a:spcBef>
              <a:spcAft>
                <a:spcPts val="0"/>
              </a:spcAft>
              <a:buSzPts val="1800"/>
              <a:buChar char="•"/>
              <a:defRPr/>
            </a:lvl8pPr>
            <a:lvl9pPr marL="4114800" lvl="8" indent="-342900" algn="l">
              <a:spcBef>
                <a:spcPts val="1500"/>
              </a:spcBef>
              <a:spcAft>
                <a:spcPts val="1500"/>
              </a:spcAft>
              <a:buSzPts val="1800"/>
              <a:buChar char="•"/>
              <a:defRPr/>
            </a:lvl9pPr>
          </a:lstStyle>
          <a:p>
            <a:endParaRPr/>
          </a:p>
        </p:txBody>
      </p:sp>
      <p:sp>
        <p:nvSpPr>
          <p:cNvPr id="137" name="Google Shape;137;p30"/>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0"/>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0"/>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6"/>
        <p:cNvGrpSpPr/>
        <p:nvPr/>
      </p:nvGrpSpPr>
      <p:grpSpPr>
        <a:xfrm>
          <a:off x="0" y="0"/>
          <a:ext cx="0" cy="0"/>
          <a:chOff x="0" y="0"/>
          <a:chExt cx="0" cy="0"/>
        </a:xfrm>
      </p:grpSpPr>
      <p:pic>
        <p:nvPicPr>
          <p:cNvPr id="17" name="Google Shape;17;p15" descr="Celestia-R1---OverlayTitleHD.png"/>
          <p:cNvPicPr preferRelativeResize="0"/>
          <p:nvPr/>
        </p:nvPicPr>
        <p:blipFill rotWithShape="1">
          <a:blip r:embed="rId3">
            <a:alphaModFix/>
          </a:blip>
          <a:srcRect/>
          <a:stretch/>
        </p:blipFill>
        <p:spPr>
          <a:xfrm>
            <a:off x="1" y="0"/>
            <a:ext cx="18283238" cy="10284321"/>
          </a:xfrm>
          <a:prstGeom prst="rect">
            <a:avLst/>
          </a:prstGeom>
          <a:noFill/>
          <a:ln>
            <a:noFill/>
          </a:ln>
        </p:spPr>
      </p:pic>
      <p:sp>
        <p:nvSpPr>
          <p:cNvPr id="18" name="Google Shape;18;p15"/>
          <p:cNvSpPr txBox="1">
            <a:spLocks noGrp="1"/>
          </p:cNvSpPr>
          <p:nvPr>
            <p:ph type="ctrTitle"/>
          </p:nvPr>
        </p:nvSpPr>
        <p:spPr>
          <a:xfrm>
            <a:off x="5943599" y="2946401"/>
            <a:ext cx="10796589" cy="3632196"/>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lt1"/>
              </a:buClr>
              <a:buSzPts val="7200"/>
              <a:buFont typeface="Calibri"/>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subTitle" idx="1"/>
          </p:nvPr>
        </p:nvSpPr>
        <p:spPr>
          <a:xfrm>
            <a:off x="5943599" y="6578599"/>
            <a:ext cx="10796589" cy="2108201"/>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SzPts val="2700"/>
              <a:buNone/>
              <a:defRPr sz="2700" cap="none">
                <a:solidFill>
                  <a:schemeClr val="lt1"/>
                </a:solidFill>
              </a:defRPr>
            </a:lvl1pPr>
            <a:lvl2pPr lvl="1" algn="ctr">
              <a:spcBef>
                <a:spcPts val="1500"/>
              </a:spcBef>
              <a:spcAft>
                <a:spcPts val="0"/>
              </a:spcAft>
              <a:buSzPts val="2400"/>
              <a:buNone/>
              <a:defRPr>
                <a:solidFill>
                  <a:schemeClr val="lt1"/>
                </a:solidFill>
              </a:defRPr>
            </a:lvl2pPr>
            <a:lvl3pPr lvl="2" algn="ctr">
              <a:spcBef>
                <a:spcPts val="1500"/>
              </a:spcBef>
              <a:spcAft>
                <a:spcPts val="0"/>
              </a:spcAft>
              <a:buSzPts val="2100"/>
              <a:buNone/>
              <a:defRPr>
                <a:solidFill>
                  <a:schemeClr val="lt1"/>
                </a:solidFill>
              </a:defRPr>
            </a:lvl3pPr>
            <a:lvl4pPr lvl="3" algn="ctr">
              <a:spcBef>
                <a:spcPts val="1500"/>
              </a:spcBef>
              <a:spcAft>
                <a:spcPts val="0"/>
              </a:spcAft>
              <a:buSzPts val="1800"/>
              <a:buNone/>
              <a:defRPr>
                <a:solidFill>
                  <a:schemeClr val="lt1"/>
                </a:solidFill>
              </a:defRPr>
            </a:lvl4pPr>
            <a:lvl5pPr lvl="4" algn="ctr">
              <a:spcBef>
                <a:spcPts val="1500"/>
              </a:spcBef>
              <a:spcAft>
                <a:spcPts val="0"/>
              </a:spcAft>
              <a:buSzPts val="1800"/>
              <a:buNone/>
              <a:defRPr>
                <a:solidFill>
                  <a:schemeClr val="lt1"/>
                </a:solidFill>
              </a:defRPr>
            </a:lvl5pPr>
            <a:lvl6pPr lvl="5" algn="ctr">
              <a:spcBef>
                <a:spcPts val="1500"/>
              </a:spcBef>
              <a:spcAft>
                <a:spcPts val="0"/>
              </a:spcAft>
              <a:buSzPts val="1800"/>
              <a:buNone/>
              <a:defRPr>
                <a:solidFill>
                  <a:schemeClr val="lt1"/>
                </a:solidFill>
              </a:defRPr>
            </a:lvl6pPr>
            <a:lvl7pPr lvl="6" algn="ctr">
              <a:spcBef>
                <a:spcPts val="1500"/>
              </a:spcBef>
              <a:spcAft>
                <a:spcPts val="0"/>
              </a:spcAft>
              <a:buSzPts val="1800"/>
              <a:buNone/>
              <a:defRPr>
                <a:solidFill>
                  <a:schemeClr val="lt1"/>
                </a:solidFill>
              </a:defRPr>
            </a:lvl7pPr>
            <a:lvl8pPr lvl="7" algn="ctr">
              <a:spcBef>
                <a:spcPts val="1500"/>
              </a:spcBef>
              <a:spcAft>
                <a:spcPts val="0"/>
              </a:spcAft>
              <a:buSzPts val="1800"/>
              <a:buNone/>
              <a:defRPr>
                <a:solidFill>
                  <a:schemeClr val="lt1"/>
                </a:solidFill>
              </a:defRPr>
            </a:lvl8pPr>
            <a:lvl9pPr lvl="8" algn="ctr">
              <a:spcBef>
                <a:spcPts val="1500"/>
              </a:spcBef>
              <a:spcAft>
                <a:spcPts val="1500"/>
              </a:spcAft>
              <a:buSzPts val="1800"/>
              <a:buNone/>
              <a:defRPr>
                <a:solidFill>
                  <a:schemeClr val="lt1"/>
                </a:solidFill>
              </a:defRPr>
            </a:lvl9pPr>
          </a:lstStyle>
          <a:p>
            <a:endParaRPr/>
          </a:p>
        </p:txBody>
      </p:sp>
      <p:sp>
        <p:nvSpPr>
          <p:cNvPr id="20" name="Google Shape;20;p15"/>
          <p:cNvSpPr txBox="1">
            <a:spLocks noGrp="1"/>
          </p:cNvSpPr>
          <p:nvPr>
            <p:ph type="dt" idx="10"/>
          </p:nvPr>
        </p:nvSpPr>
        <p:spPr>
          <a:xfrm>
            <a:off x="13398837"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5943599" y="8805863"/>
            <a:ext cx="7340937"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15913438"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pic>
        <p:nvPicPr>
          <p:cNvPr id="24" name="Google Shape;24;p16"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25" name="Google Shape;25;p16"/>
          <p:cNvSpPr txBox="1">
            <a:spLocks noGrp="1"/>
          </p:cNvSpPr>
          <p:nvPr>
            <p:ph type="title"/>
          </p:nvPr>
        </p:nvSpPr>
        <p:spPr>
          <a:xfrm>
            <a:off x="1028702" y="914401"/>
            <a:ext cx="15197138" cy="21844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body" idx="1"/>
          </p:nvPr>
        </p:nvSpPr>
        <p:spPr>
          <a:xfrm>
            <a:off x="1028702" y="3213101"/>
            <a:ext cx="15197138" cy="5473700"/>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500"/>
              </a:spcBef>
              <a:spcAft>
                <a:spcPts val="0"/>
              </a:spcAft>
              <a:buSzPts val="1800"/>
              <a:buChar char="•"/>
              <a:defRPr/>
            </a:lvl2pPr>
            <a:lvl3pPr marL="1371600" lvl="2" indent="-342900" algn="l">
              <a:spcBef>
                <a:spcPts val="1500"/>
              </a:spcBef>
              <a:spcAft>
                <a:spcPts val="0"/>
              </a:spcAft>
              <a:buSzPts val="1800"/>
              <a:buChar char="•"/>
              <a:defRPr/>
            </a:lvl3pPr>
            <a:lvl4pPr marL="1828800" lvl="3" indent="-342900" algn="l">
              <a:spcBef>
                <a:spcPts val="1500"/>
              </a:spcBef>
              <a:spcAft>
                <a:spcPts val="0"/>
              </a:spcAft>
              <a:buSzPts val="1800"/>
              <a:buChar char="•"/>
              <a:defRPr/>
            </a:lvl4pPr>
            <a:lvl5pPr marL="2286000" lvl="4" indent="-342900" algn="l">
              <a:spcBef>
                <a:spcPts val="1500"/>
              </a:spcBef>
              <a:spcAft>
                <a:spcPts val="0"/>
              </a:spcAft>
              <a:buSzPts val="1800"/>
              <a:buChar char="•"/>
              <a:defRPr/>
            </a:lvl5pPr>
            <a:lvl6pPr marL="2743200" lvl="5" indent="-342900" algn="l">
              <a:spcBef>
                <a:spcPts val="1500"/>
              </a:spcBef>
              <a:spcAft>
                <a:spcPts val="0"/>
              </a:spcAft>
              <a:buSzPts val="1800"/>
              <a:buChar char="•"/>
              <a:defRPr/>
            </a:lvl6pPr>
            <a:lvl7pPr marL="3200400" lvl="6" indent="-342900" algn="l">
              <a:spcBef>
                <a:spcPts val="1500"/>
              </a:spcBef>
              <a:spcAft>
                <a:spcPts val="0"/>
              </a:spcAft>
              <a:buSzPts val="1800"/>
              <a:buChar char="•"/>
              <a:defRPr/>
            </a:lvl7pPr>
            <a:lvl8pPr marL="3657600" lvl="7" indent="-342900" algn="l">
              <a:spcBef>
                <a:spcPts val="1500"/>
              </a:spcBef>
              <a:spcAft>
                <a:spcPts val="0"/>
              </a:spcAft>
              <a:buSzPts val="1800"/>
              <a:buChar char="•"/>
              <a:defRPr/>
            </a:lvl8pPr>
            <a:lvl9pPr marL="4114800" lvl="8" indent="-342900" algn="l">
              <a:spcBef>
                <a:spcPts val="1500"/>
              </a:spcBef>
              <a:spcAft>
                <a:spcPts val="1500"/>
              </a:spcAft>
              <a:buSzPts val="1800"/>
              <a:buChar char="•"/>
              <a:defRPr/>
            </a:lvl9pPr>
          </a:lstStyle>
          <a:p>
            <a:endParaRPr/>
          </a:p>
        </p:txBody>
      </p:sp>
      <p:sp>
        <p:nvSpPr>
          <p:cNvPr id="27" name="Google Shape;27;p16"/>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6"/>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pic>
        <p:nvPicPr>
          <p:cNvPr id="31" name="Google Shape;31;p17"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32" name="Google Shape;32;p17"/>
          <p:cNvSpPr txBox="1">
            <a:spLocks noGrp="1"/>
          </p:cNvSpPr>
          <p:nvPr>
            <p:ph type="title"/>
          </p:nvPr>
        </p:nvSpPr>
        <p:spPr>
          <a:xfrm>
            <a:off x="1028701" y="4962872"/>
            <a:ext cx="15197141" cy="2203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6000"/>
              <a:buFont typeface="Calibri"/>
              <a:buNone/>
              <a:defRPr sz="6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1028699" y="7166072"/>
            <a:ext cx="15197142" cy="12906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3000"/>
              <a:buNone/>
              <a:defRPr sz="3000" cap="none">
                <a:solidFill>
                  <a:schemeClr val="lt1"/>
                </a:solidFill>
              </a:defRPr>
            </a:lvl1pPr>
            <a:lvl2pPr marL="914400" lvl="1" indent="-228600" algn="l">
              <a:spcBef>
                <a:spcPts val="1500"/>
              </a:spcBef>
              <a:spcAft>
                <a:spcPts val="0"/>
              </a:spcAft>
              <a:buSzPts val="2700"/>
              <a:buNone/>
              <a:defRPr sz="2700">
                <a:solidFill>
                  <a:schemeClr val="lt1"/>
                </a:solidFill>
              </a:defRPr>
            </a:lvl2pPr>
            <a:lvl3pPr marL="1371600" lvl="2" indent="-228600" algn="l">
              <a:spcBef>
                <a:spcPts val="1500"/>
              </a:spcBef>
              <a:spcAft>
                <a:spcPts val="0"/>
              </a:spcAft>
              <a:buSzPts val="2400"/>
              <a:buNone/>
              <a:defRPr sz="2400">
                <a:solidFill>
                  <a:schemeClr val="lt1"/>
                </a:solidFill>
              </a:defRPr>
            </a:lvl3pPr>
            <a:lvl4pPr marL="1828800" lvl="3" indent="-228600" algn="l">
              <a:spcBef>
                <a:spcPts val="1500"/>
              </a:spcBef>
              <a:spcAft>
                <a:spcPts val="0"/>
              </a:spcAft>
              <a:buSzPts val="2100"/>
              <a:buNone/>
              <a:defRPr sz="2100">
                <a:solidFill>
                  <a:schemeClr val="lt1"/>
                </a:solidFill>
              </a:defRPr>
            </a:lvl4pPr>
            <a:lvl5pPr marL="2286000" lvl="4" indent="-228600" algn="l">
              <a:spcBef>
                <a:spcPts val="1500"/>
              </a:spcBef>
              <a:spcAft>
                <a:spcPts val="0"/>
              </a:spcAft>
              <a:buSzPts val="2100"/>
              <a:buNone/>
              <a:defRPr sz="2100">
                <a:solidFill>
                  <a:schemeClr val="lt1"/>
                </a:solidFill>
              </a:defRPr>
            </a:lvl5pPr>
            <a:lvl6pPr marL="2743200" lvl="5" indent="-228600" algn="l">
              <a:spcBef>
                <a:spcPts val="1500"/>
              </a:spcBef>
              <a:spcAft>
                <a:spcPts val="0"/>
              </a:spcAft>
              <a:buSzPts val="2100"/>
              <a:buNone/>
              <a:defRPr sz="2100">
                <a:solidFill>
                  <a:schemeClr val="lt1"/>
                </a:solidFill>
              </a:defRPr>
            </a:lvl6pPr>
            <a:lvl7pPr marL="3200400" lvl="6" indent="-228600" algn="l">
              <a:spcBef>
                <a:spcPts val="1500"/>
              </a:spcBef>
              <a:spcAft>
                <a:spcPts val="0"/>
              </a:spcAft>
              <a:buSzPts val="2100"/>
              <a:buNone/>
              <a:defRPr sz="2100">
                <a:solidFill>
                  <a:schemeClr val="lt1"/>
                </a:solidFill>
              </a:defRPr>
            </a:lvl7pPr>
            <a:lvl8pPr marL="3657600" lvl="7" indent="-228600" algn="l">
              <a:spcBef>
                <a:spcPts val="1500"/>
              </a:spcBef>
              <a:spcAft>
                <a:spcPts val="0"/>
              </a:spcAft>
              <a:buSzPts val="2100"/>
              <a:buNone/>
              <a:defRPr sz="2100">
                <a:solidFill>
                  <a:schemeClr val="lt1"/>
                </a:solidFill>
              </a:defRPr>
            </a:lvl8pPr>
            <a:lvl9pPr marL="4114800" lvl="8" indent="-228600" algn="l">
              <a:spcBef>
                <a:spcPts val="1500"/>
              </a:spcBef>
              <a:spcAft>
                <a:spcPts val="1500"/>
              </a:spcAft>
              <a:buSzPts val="2100"/>
              <a:buNone/>
              <a:defRPr sz="2100">
                <a:solidFill>
                  <a:schemeClr val="lt1"/>
                </a:solidFill>
              </a:defRPr>
            </a:lvl9pPr>
          </a:lstStyle>
          <a:p>
            <a:endParaRPr/>
          </a:p>
        </p:txBody>
      </p:sp>
      <p:sp>
        <p:nvSpPr>
          <p:cNvPr id="34" name="Google Shape;34;p17"/>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pic>
        <p:nvPicPr>
          <p:cNvPr id="38" name="Google Shape;38;p18"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39" name="Google Shape;39;p18"/>
          <p:cNvSpPr txBox="1">
            <a:spLocks noGrp="1"/>
          </p:cNvSpPr>
          <p:nvPr>
            <p:ph type="title"/>
          </p:nvPr>
        </p:nvSpPr>
        <p:spPr>
          <a:xfrm>
            <a:off x="1028702" y="914401"/>
            <a:ext cx="15197138" cy="21844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8"/>
          <p:cNvSpPr txBox="1">
            <a:spLocks noGrp="1"/>
          </p:cNvSpPr>
          <p:nvPr>
            <p:ph type="body" idx="1"/>
          </p:nvPr>
        </p:nvSpPr>
        <p:spPr>
          <a:xfrm>
            <a:off x="1028703" y="3213101"/>
            <a:ext cx="7493001" cy="5473701"/>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500"/>
              </a:spcBef>
              <a:spcAft>
                <a:spcPts val="0"/>
              </a:spcAft>
              <a:buSzPts val="1800"/>
              <a:buChar char="•"/>
              <a:defRPr/>
            </a:lvl2pPr>
            <a:lvl3pPr marL="1371600" lvl="2" indent="-342900" algn="l">
              <a:spcBef>
                <a:spcPts val="1500"/>
              </a:spcBef>
              <a:spcAft>
                <a:spcPts val="0"/>
              </a:spcAft>
              <a:buSzPts val="1800"/>
              <a:buChar char="•"/>
              <a:defRPr/>
            </a:lvl3pPr>
            <a:lvl4pPr marL="1828800" lvl="3" indent="-342900" algn="l">
              <a:spcBef>
                <a:spcPts val="1500"/>
              </a:spcBef>
              <a:spcAft>
                <a:spcPts val="0"/>
              </a:spcAft>
              <a:buSzPts val="1800"/>
              <a:buChar char="•"/>
              <a:defRPr/>
            </a:lvl4pPr>
            <a:lvl5pPr marL="2286000" lvl="4" indent="-342900" algn="l">
              <a:spcBef>
                <a:spcPts val="1500"/>
              </a:spcBef>
              <a:spcAft>
                <a:spcPts val="0"/>
              </a:spcAft>
              <a:buSzPts val="1800"/>
              <a:buChar char="•"/>
              <a:defRPr/>
            </a:lvl5pPr>
            <a:lvl6pPr marL="2743200" lvl="5" indent="-342900" algn="l">
              <a:spcBef>
                <a:spcPts val="1500"/>
              </a:spcBef>
              <a:spcAft>
                <a:spcPts val="0"/>
              </a:spcAft>
              <a:buSzPts val="1800"/>
              <a:buChar char="•"/>
              <a:defRPr/>
            </a:lvl6pPr>
            <a:lvl7pPr marL="3200400" lvl="6" indent="-342900" algn="l">
              <a:spcBef>
                <a:spcPts val="1500"/>
              </a:spcBef>
              <a:spcAft>
                <a:spcPts val="0"/>
              </a:spcAft>
              <a:buSzPts val="1800"/>
              <a:buChar char="•"/>
              <a:defRPr/>
            </a:lvl7pPr>
            <a:lvl8pPr marL="3657600" lvl="7" indent="-342900" algn="l">
              <a:spcBef>
                <a:spcPts val="1500"/>
              </a:spcBef>
              <a:spcAft>
                <a:spcPts val="0"/>
              </a:spcAft>
              <a:buSzPts val="1800"/>
              <a:buChar char="•"/>
              <a:defRPr/>
            </a:lvl8pPr>
            <a:lvl9pPr marL="4114800" lvl="8" indent="-342900" algn="l">
              <a:spcBef>
                <a:spcPts val="1500"/>
              </a:spcBef>
              <a:spcAft>
                <a:spcPts val="1500"/>
              </a:spcAft>
              <a:buSzPts val="1800"/>
              <a:buChar char="•"/>
              <a:defRPr/>
            </a:lvl9pPr>
          </a:lstStyle>
          <a:p>
            <a:endParaRPr/>
          </a:p>
        </p:txBody>
      </p:sp>
      <p:sp>
        <p:nvSpPr>
          <p:cNvPr id="41" name="Google Shape;41;p18"/>
          <p:cNvSpPr txBox="1">
            <a:spLocks noGrp="1"/>
          </p:cNvSpPr>
          <p:nvPr>
            <p:ph type="body" idx="2"/>
          </p:nvPr>
        </p:nvSpPr>
        <p:spPr>
          <a:xfrm>
            <a:off x="8732843" y="3213101"/>
            <a:ext cx="7492998" cy="5473700"/>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500"/>
              </a:spcBef>
              <a:spcAft>
                <a:spcPts val="0"/>
              </a:spcAft>
              <a:buSzPts val="1800"/>
              <a:buChar char="•"/>
              <a:defRPr/>
            </a:lvl2pPr>
            <a:lvl3pPr marL="1371600" lvl="2" indent="-342900" algn="l">
              <a:spcBef>
                <a:spcPts val="1500"/>
              </a:spcBef>
              <a:spcAft>
                <a:spcPts val="0"/>
              </a:spcAft>
              <a:buSzPts val="1800"/>
              <a:buChar char="•"/>
              <a:defRPr/>
            </a:lvl3pPr>
            <a:lvl4pPr marL="1828800" lvl="3" indent="-342900" algn="l">
              <a:spcBef>
                <a:spcPts val="1500"/>
              </a:spcBef>
              <a:spcAft>
                <a:spcPts val="0"/>
              </a:spcAft>
              <a:buSzPts val="1800"/>
              <a:buChar char="•"/>
              <a:defRPr/>
            </a:lvl4pPr>
            <a:lvl5pPr marL="2286000" lvl="4" indent="-342900" algn="l">
              <a:spcBef>
                <a:spcPts val="1500"/>
              </a:spcBef>
              <a:spcAft>
                <a:spcPts val="0"/>
              </a:spcAft>
              <a:buSzPts val="1800"/>
              <a:buChar char="•"/>
              <a:defRPr/>
            </a:lvl5pPr>
            <a:lvl6pPr marL="2743200" lvl="5" indent="-342900" algn="l">
              <a:spcBef>
                <a:spcPts val="1500"/>
              </a:spcBef>
              <a:spcAft>
                <a:spcPts val="0"/>
              </a:spcAft>
              <a:buSzPts val="1800"/>
              <a:buChar char="•"/>
              <a:defRPr/>
            </a:lvl6pPr>
            <a:lvl7pPr marL="3200400" lvl="6" indent="-342900" algn="l">
              <a:spcBef>
                <a:spcPts val="1500"/>
              </a:spcBef>
              <a:spcAft>
                <a:spcPts val="0"/>
              </a:spcAft>
              <a:buSzPts val="1800"/>
              <a:buChar char="•"/>
              <a:defRPr/>
            </a:lvl7pPr>
            <a:lvl8pPr marL="3657600" lvl="7" indent="-342900" algn="l">
              <a:spcBef>
                <a:spcPts val="1500"/>
              </a:spcBef>
              <a:spcAft>
                <a:spcPts val="0"/>
              </a:spcAft>
              <a:buSzPts val="1800"/>
              <a:buChar char="•"/>
              <a:defRPr/>
            </a:lvl8pPr>
            <a:lvl9pPr marL="4114800" lvl="8" indent="-342900" algn="l">
              <a:spcBef>
                <a:spcPts val="1500"/>
              </a:spcBef>
              <a:spcAft>
                <a:spcPts val="1500"/>
              </a:spcAft>
              <a:buSzPts val="1800"/>
              <a:buChar char="•"/>
              <a:defRPr/>
            </a:lvl9pPr>
          </a:lstStyle>
          <a:p>
            <a:endParaRPr/>
          </a:p>
        </p:txBody>
      </p:sp>
      <p:sp>
        <p:nvSpPr>
          <p:cNvPr id="42" name="Google Shape;42;p18"/>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1028702" y="914401"/>
            <a:ext cx="15197138" cy="21844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54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body" idx="1"/>
          </p:nvPr>
        </p:nvSpPr>
        <p:spPr>
          <a:xfrm>
            <a:off x="1460505" y="3327401"/>
            <a:ext cx="7063581" cy="864393"/>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4200"/>
              <a:buNone/>
              <a:defRPr sz="4200" b="0"/>
            </a:lvl1pPr>
            <a:lvl2pPr marL="914400" lvl="1" indent="-228600" algn="l">
              <a:spcBef>
                <a:spcPts val="1500"/>
              </a:spcBef>
              <a:spcAft>
                <a:spcPts val="0"/>
              </a:spcAft>
              <a:buSzPts val="3000"/>
              <a:buNone/>
              <a:defRPr sz="3000" b="1"/>
            </a:lvl2pPr>
            <a:lvl3pPr marL="1371600" lvl="2" indent="-228600" algn="l">
              <a:spcBef>
                <a:spcPts val="1500"/>
              </a:spcBef>
              <a:spcAft>
                <a:spcPts val="0"/>
              </a:spcAft>
              <a:buSzPts val="2700"/>
              <a:buNone/>
              <a:defRPr sz="2700" b="1"/>
            </a:lvl3pPr>
            <a:lvl4pPr marL="1828800" lvl="3" indent="-228600" algn="l">
              <a:spcBef>
                <a:spcPts val="1500"/>
              </a:spcBef>
              <a:spcAft>
                <a:spcPts val="0"/>
              </a:spcAft>
              <a:buSzPts val="2400"/>
              <a:buNone/>
              <a:defRPr sz="2400" b="1"/>
            </a:lvl4pPr>
            <a:lvl5pPr marL="2286000" lvl="4" indent="-228600" algn="l">
              <a:spcBef>
                <a:spcPts val="1500"/>
              </a:spcBef>
              <a:spcAft>
                <a:spcPts val="0"/>
              </a:spcAft>
              <a:buSzPts val="2400"/>
              <a:buNone/>
              <a:defRPr sz="2400" b="1"/>
            </a:lvl5pPr>
            <a:lvl6pPr marL="2743200" lvl="5" indent="-228600" algn="l">
              <a:spcBef>
                <a:spcPts val="1500"/>
              </a:spcBef>
              <a:spcAft>
                <a:spcPts val="0"/>
              </a:spcAft>
              <a:buSzPts val="2400"/>
              <a:buNone/>
              <a:defRPr sz="2400" b="1"/>
            </a:lvl6pPr>
            <a:lvl7pPr marL="3200400" lvl="6" indent="-228600" algn="l">
              <a:spcBef>
                <a:spcPts val="1500"/>
              </a:spcBef>
              <a:spcAft>
                <a:spcPts val="0"/>
              </a:spcAft>
              <a:buSzPts val="2400"/>
              <a:buNone/>
              <a:defRPr sz="2400" b="1"/>
            </a:lvl7pPr>
            <a:lvl8pPr marL="3657600" lvl="7" indent="-228600" algn="l">
              <a:spcBef>
                <a:spcPts val="1500"/>
              </a:spcBef>
              <a:spcAft>
                <a:spcPts val="0"/>
              </a:spcAft>
              <a:buSzPts val="2400"/>
              <a:buNone/>
              <a:defRPr sz="2400" b="1"/>
            </a:lvl8pPr>
            <a:lvl9pPr marL="4114800" lvl="8" indent="-228600" algn="l">
              <a:spcBef>
                <a:spcPts val="1500"/>
              </a:spcBef>
              <a:spcAft>
                <a:spcPts val="1500"/>
              </a:spcAft>
              <a:buSzPts val="2400"/>
              <a:buNone/>
              <a:defRPr sz="2400" b="1"/>
            </a:lvl9pPr>
          </a:lstStyle>
          <a:p>
            <a:endParaRPr/>
          </a:p>
        </p:txBody>
      </p:sp>
      <p:sp>
        <p:nvSpPr>
          <p:cNvPr id="48" name="Google Shape;48;p19"/>
          <p:cNvSpPr txBox="1">
            <a:spLocks noGrp="1"/>
          </p:cNvSpPr>
          <p:nvPr>
            <p:ph type="body" idx="2"/>
          </p:nvPr>
        </p:nvSpPr>
        <p:spPr>
          <a:xfrm>
            <a:off x="1028702" y="4305302"/>
            <a:ext cx="7495385" cy="4381497"/>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500"/>
              </a:spcBef>
              <a:spcAft>
                <a:spcPts val="0"/>
              </a:spcAft>
              <a:buSzPts val="1800"/>
              <a:buChar char="•"/>
              <a:defRPr/>
            </a:lvl2pPr>
            <a:lvl3pPr marL="1371600" lvl="2" indent="-342900" algn="l">
              <a:spcBef>
                <a:spcPts val="1500"/>
              </a:spcBef>
              <a:spcAft>
                <a:spcPts val="0"/>
              </a:spcAft>
              <a:buSzPts val="1800"/>
              <a:buChar char="•"/>
              <a:defRPr/>
            </a:lvl3pPr>
            <a:lvl4pPr marL="1828800" lvl="3" indent="-342900" algn="l">
              <a:spcBef>
                <a:spcPts val="1500"/>
              </a:spcBef>
              <a:spcAft>
                <a:spcPts val="0"/>
              </a:spcAft>
              <a:buSzPts val="1800"/>
              <a:buChar char="•"/>
              <a:defRPr/>
            </a:lvl4pPr>
            <a:lvl5pPr marL="2286000" lvl="4" indent="-342900" algn="l">
              <a:spcBef>
                <a:spcPts val="1500"/>
              </a:spcBef>
              <a:spcAft>
                <a:spcPts val="0"/>
              </a:spcAft>
              <a:buSzPts val="1800"/>
              <a:buChar char="•"/>
              <a:defRPr/>
            </a:lvl5pPr>
            <a:lvl6pPr marL="2743200" lvl="5" indent="-342900" algn="l">
              <a:spcBef>
                <a:spcPts val="1500"/>
              </a:spcBef>
              <a:spcAft>
                <a:spcPts val="0"/>
              </a:spcAft>
              <a:buSzPts val="1800"/>
              <a:buChar char="•"/>
              <a:defRPr/>
            </a:lvl6pPr>
            <a:lvl7pPr marL="3200400" lvl="6" indent="-342900" algn="l">
              <a:spcBef>
                <a:spcPts val="1500"/>
              </a:spcBef>
              <a:spcAft>
                <a:spcPts val="0"/>
              </a:spcAft>
              <a:buSzPts val="1800"/>
              <a:buChar char="•"/>
              <a:defRPr/>
            </a:lvl7pPr>
            <a:lvl8pPr marL="3657600" lvl="7" indent="-342900" algn="l">
              <a:spcBef>
                <a:spcPts val="1500"/>
              </a:spcBef>
              <a:spcAft>
                <a:spcPts val="0"/>
              </a:spcAft>
              <a:buSzPts val="1800"/>
              <a:buChar char="•"/>
              <a:defRPr/>
            </a:lvl8pPr>
            <a:lvl9pPr marL="4114800" lvl="8" indent="-342900" algn="l">
              <a:spcBef>
                <a:spcPts val="1500"/>
              </a:spcBef>
              <a:spcAft>
                <a:spcPts val="1500"/>
              </a:spcAft>
              <a:buSzPts val="1800"/>
              <a:buChar char="•"/>
              <a:defRPr/>
            </a:lvl9pPr>
          </a:lstStyle>
          <a:p>
            <a:endParaRPr/>
          </a:p>
        </p:txBody>
      </p:sp>
      <p:sp>
        <p:nvSpPr>
          <p:cNvPr id="49" name="Google Shape;49;p19"/>
          <p:cNvSpPr txBox="1">
            <a:spLocks noGrp="1"/>
          </p:cNvSpPr>
          <p:nvPr>
            <p:ph type="body" idx="3"/>
          </p:nvPr>
        </p:nvSpPr>
        <p:spPr>
          <a:xfrm>
            <a:off x="9144005" y="3340101"/>
            <a:ext cx="7084220" cy="864393"/>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4200"/>
              <a:buNone/>
              <a:defRPr sz="4200" b="0"/>
            </a:lvl1pPr>
            <a:lvl2pPr marL="914400" lvl="1" indent="-228600" algn="l">
              <a:spcBef>
                <a:spcPts val="1500"/>
              </a:spcBef>
              <a:spcAft>
                <a:spcPts val="0"/>
              </a:spcAft>
              <a:buSzPts val="3000"/>
              <a:buNone/>
              <a:defRPr sz="3000" b="1"/>
            </a:lvl2pPr>
            <a:lvl3pPr marL="1371600" lvl="2" indent="-228600" algn="l">
              <a:spcBef>
                <a:spcPts val="1500"/>
              </a:spcBef>
              <a:spcAft>
                <a:spcPts val="0"/>
              </a:spcAft>
              <a:buSzPts val="2700"/>
              <a:buNone/>
              <a:defRPr sz="2700" b="1"/>
            </a:lvl3pPr>
            <a:lvl4pPr marL="1828800" lvl="3" indent="-228600" algn="l">
              <a:spcBef>
                <a:spcPts val="1500"/>
              </a:spcBef>
              <a:spcAft>
                <a:spcPts val="0"/>
              </a:spcAft>
              <a:buSzPts val="2400"/>
              <a:buNone/>
              <a:defRPr sz="2400" b="1"/>
            </a:lvl4pPr>
            <a:lvl5pPr marL="2286000" lvl="4" indent="-228600" algn="l">
              <a:spcBef>
                <a:spcPts val="1500"/>
              </a:spcBef>
              <a:spcAft>
                <a:spcPts val="0"/>
              </a:spcAft>
              <a:buSzPts val="2400"/>
              <a:buNone/>
              <a:defRPr sz="2400" b="1"/>
            </a:lvl5pPr>
            <a:lvl6pPr marL="2743200" lvl="5" indent="-228600" algn="l">
              <a:spcBef>
                <a:spcPts val="1500"/>
              </a:spcBef>
              <a:spcAft>
                <a:spcPts val="0"/>
              </a:spcAft>
              <a:buSzPts val="2400"/>
              <a:buNone/>
              <a:defRPr sz="2400" b="1"/>
            </a:lvl6pPr>
            <a:lvl7pPr marL="3200400" lvl="6" indent="-228600" algn="l">
              <a:spcBef>
                <a:spcPts val="1500"/>
              </a:spcBef>
              <a:spcAft>
                <a:spcPts val="0"/>
              </a:spcAft>
              <a:buSzPts val="2400"/>
              <a:buNone/>
              <a:defRPr sz="2400" b="1"/>
            </a:lvl7pPr>
            <a:lvl8pPr marL="3657600" lvl="7" indent="-228600" algn="l">
              <a:spcBef>
                <a:spcPts val="1500"/>
              </a:spcBef>
              <a:spcAft>
                <a:spcPts val="0"/>
              </a:spcAft>
              <a:buSzPts val="2400"/>
              <a:buNone/>
              <a:defRPr sz="2400" b="1"/>
            </a:lvl8pPr>
            <a:lvl9pPr marL="4114800" lvl="8" indent="-228600" algn="l">
              <a:spcBef>
                <a:spcPts val="1500"/>
              </a:spcBef>
              <a:spcAft>
                <a:spcPts val="1500"/>
              </a:spcAft>
              <a:buSzPts val="2400"/>
              <a:buNone/>
              <a:defRPr sz="2400" b="1"/>
            </a:lvl9pPr>
          </a:lstStyle>
          <a:p>
            <a:endParaRPr/>
          </a:p>
        </p:txBody>
      </p:sp>
      <p:sp>
        <p:nvSpPr>
          <p:cNvPr id="50" name="Google Shape;50;p19"/>
          <p:cNvSpPr txBox="1">
            <a:spLocks noGrp="1"/>
          </p:cNvSpPr>
          <p:nvPr>
            <p:ph type="body" idx="4"/>
          </p:nvPr>
        </p:nvSpPr>
        <p:spPr>
          <a:xfrm>
            <a:off x="8735225" y="4305302"/>
            <a:ext cx="7493001" cy="4381497"/>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500"/>
              </a:spcBef>
              <a:spcAft>
                <a:spcPts val="0"/>
              </a:spcAft>
              <a:buSzPts val="1800"/>
              <a:buChar char="•"/>
              <a:defRPr/>
            </a:lvl2pPr>
            <a:lvl3pPr marL="1371600" lvl="2" indent="-342900" algn="l">
              <a:spcBef>
                <a:spcPts val="1500"/>
              </a:spcBef>
              <a:spcAft>
                <a:spcPts val="0"/>
              </a:spcAft>
              <a:buSzPts val="1800"/>
              <a:buChar char="•"/>
              <a:defRPr/>
            </a:lvl3pPr>
            <a:lvl4pPr marL="1828800" lvl="3" indent="-342900" algn="l">
              <a:spcBef>
                <a:spcPts val="1500"/>
              </a:spcBef>
              <a:spcAft>
                <a:spcPts val="0"/>
              </a:spcAft>
              <a:buSzPts val="1800"/>
              <a:buChar char="•"/>
              <a:defRPr/>
            </a:lvl4pPr>
            <a:lvl5pPr marL="2286000" lvl="4" indent="-342900" algn="l">
              <a:spcBef>
                <a:spcPts val="1500"/>
              </a:spcBef>
              <a:spcAft>
                <a:spcPts val="0"/>
              </a:spcAft>
              <a:buSzPts val="1800"/>
              <a:buChar char="•"/>
              <a:defRPr/>
            </a:lvl5pPr>
            <a:lvl6pPr marL="2743200" lvl="5" indent="-342900" algn="l">
              <a:spcBef>
                <a:spcPts val="1500"/>
              </a:spcBef>
              <a:spcAft>
                <a:spcPts val="0"/>
              </a:spcAft>
              <a:buSzPts val="1800"/>
              <a:buChar char="•"/>
              <a:defRPr/>
            </a:lvl6pPr>
            <a:lvl7pPr marL="3200400" lvl="6" indent="-342900" algn="l">
              <a:spcBef>
                <a:spcPts val="1500"/>
              </a:spcBef>
              <a:spcAft>
                <a:spcPts val="0"/>
              </a:spcAft>
              <a:buSzPts val="1800"/>
              <a:buChar char="•"/>
              <a:defRPr/>
            </a:lvl7pPr>
            <a:lvl8pPr marL="3657600" lvl="7" indent="-342900" algn="l">
              <a:spcBef>
                <a:spcPts val="1500"/>
              </a:spcBef>
              <a:spcAft>
                <a:spcPts val="0"/>
              </a:spcAft>
              <a:buSzPts val="1800"/>
              <a:buChar char="•"/>
              <a:defRPr/>
            </a:lvl8pPr>
            <a:lvl9pPr marL="4114800" lvl="8" indent="-342900" algn="l">
              <a:spcBef>
                <a:spcPts val="1500"/>
              </a:spcBef>
              <a:spcAft>
                <a:spcPts val="1500"/>
              </a:spcAft>
              <a:buSzPts val="1800"/>
              <a:buChar char="•"/>
              <a:defRPr/>
            </a:lvl9pPr>
          </a:lstStyle>
          <a:p>
            <a:endParaRPr/>
          </a:p>
        </p:txBody>
      </p:sp>
      <p:sp>
        <p:nvSpPr>
          <p:cNvPr id="51" name="Google Shape;51;p19"/>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pic>
        <p:nvPicPr>
          <p:cNvPr id="55" name="Google Shape;55;p20"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56" name="Google Shape;56;p20"/>
          <p:cNvSpPr txBox="1">
            <a:spLocks noGrp="1"/>
          </p:cNvSpPr>
          <p:nvPr>
            <p:ph type="title"/>
          </p:nvPr>
        </p:nvSpPr>
        <p:spPr>
          <a:xfrm>
            <a:off x="1028702" y="914401"/>
            <a:ext cx="15197138" cy="21844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0"/>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0"/>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pic>
        <p:nvPicPr>
          <p:cNvPr id="61" name="Google Shape;61;p21"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62" name="Google Shape;62;p21"/>
          <p:cNvSpPr txBox="1">
            <a:spLocks noGrp="1"/>
          </p:cNvSpPr>
          <p:nvPr>
            <p:ph type="title"/>
          </p:nvPr>
        </p:nvSpPr>
        <p:spPr>
          <a:xfrm>
            <a:off x="1028701" y="3111499"/>
            <a:ext cx="5521328" cy="2057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Calibri"/>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1"/>
          <p:cNvSpPr txBox="1">
            <a:spLocks noGrp="1"/>
          </p:cNvSpPr>
          <p:nvPr>
            <p:ph type="body" idx="1"/>
          </p:nvPr>
        </p:nvSpPr>
        <p:spPr>
          <a:xfrm>
            <a:off x="6972302" y="914402"/>
            <a:ext cx="9253539" cy="7772400"/>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500"/>
              </a:spcBef>
              <a:spcAft>
                <a:spcPts val="0"/>
              </a:spcAft>
              <a:buSzPts val="1800"/>
              <a:buChar char="•"/>
              <a:defRPr/>
            </a:lvl2pPr>
            <a:lvl3pPr marL="1371600" lvl="2" indent="-342900" algn="l">
              <a:spcBef>
                <a:spcPts val="1500"/>
              </a:spcBef>
              <a:spcAft>
                <a:spcPts val="0"/>
              </a:spcAft>
              <a:buSzPts val="1800"/>
              <a:buChar char="•"/>
              <a:defRPr/>
            </a:lvl3pPr>
            <a:lvl4pPr marL="1828800" lvl="3" indent="-342900" algn="l">
              <a:spcBef>
                <a:spcPts val="1500"/>
              </a:spcBef>
              <a:spcAft>
                <a:spcPts val="0"/>
              </a:spcAft>
              <a:buSzPts val="1800"/>
              <a:buChar char="•"/>
              <a:defRPr/>
            </a:lvl4pPr>
            <a:lvl5pPr marL="2286000" lvl="4" indent="-342900" algn="l">
              <a:spcBef>
                <a:spcPts val="1500"/>
              </a:spcBef>
              <a:spcAft>
                <a:spcPts val="0"/>
              </a:spcAft>
              <a:buSzPts val="1800"/>
              <a:buChar char="•"/>
              <a:defRPr/>
            </a:lvl5pPr>
            <a:lvl6pPr marL="2743200" lvl="5" indent="-342900" algn="l">
              <a:spcBef>
                <a:spcPts val="1500"/>
              </a:spcBef>
              <a:spcAft>
                <a:spcPts val="0"/>
              </a:spcAft>
              <a:buSzPts val="1800"/>
              <a:buChar char="•"/>
              <a:defRPr/>
            </a:lvl6pPr>
            <a:lvl7pPr marL="3200400" lvl="6" indent="-342900" algn="l">
              <a:spcBef>
                <a:spcPts val="1500"/>
              </a:spcBef>
              <a:spcAft>
                <a:spcPts val="0"/>
              </a:spcAft>
              <a:buSzPts val="1800"/>
              <a:buChar char="•"/>
              <a:defRPr/>
            </a:lvl7pPr>
            <a:lvl8pPr marL="3657600" lvl="7" indent="-342900" algn="l">
              <a:spcBef>
                <a:spcPts val="1500"/>
              </a:spcBef>
              <a:spcAft>
                <a:spcPts val="0"/>
              </a:spcAft>
              <a:buSzPts val="1800"/>
              <a:buChar char="•"/>
              <a:defRPr/>
            </a:lvl8pPr>
            <a:lvl9pPr marL="4114800" lvl="8" indent="-342900" algn="l">
              <a:spcBef>
                <a:spcPts val="1500"/>
              </a:spcBef>
              <a:spcAft>
                <a:spcPts val="1500"/>
              </a:spcAft>
              <a:buSzPts val="1800"/>
              <a:buChar char="•"/>
              <a:defRPr/>
            </a:lvl9pPr>
          </a:lstStyle>
          <a:p>
            <a:endParaRPr/>
          </a:p>
        </p:txBody>
      </p:sp>
      <p:sp>
        <p:nvSpPr>
          <p:cNvPr id="64" name="Google Shape;64;p21"/>
          <p:cNvSpPr txBox="1">
            <a:spLocks noGrp="1"/>
          </p:cNvSpPr>
          <p:nvPr>
            <p:ph type="body" idx="2"/>
          </p:nvPr>
        </p:nvSpPr>
        <p:spPr>
          <a:xfrm>
            <a:off x="1028701" y="5168900"/>
            <a:ext cx="5521328"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2400"/>
              <a:buNone/>
              <a:defRPr sz="2400"/>
            </a:lvl1pPr>
            <a:lvl2pPr marL="914400" lvl="1" indent="-228600" algn="l">
              <a:spcBef>
                <a:spcPts val="1500"/>
              </a:spcBef>
              <a:spcAft>
                <a:spcPts val="0"/>
              </a:spcAft>
              <a:buSzPts val="1800"/>
              <a:buNone/>
              <a:defRPr sz="1800"/>
            </a:lvl2pPr>
            <a:lvl3pPr marL="1371600" lvl="2" indent="-228600" algn="l">
              <a:spcBef>
                <a:spcPts val="1500"/>
              </a:spcBef>
              <a:spcAft>
                <a:spcPts val="0"/>
              </a:spcAft>
              <a:buSzPts val="1500"/>
              <a:buNone/>
              <a:defRPr sz="1500"/>
            </a:lvl3pPr>
            <a:lvl4pPr marL="1828800" lvl="3" indent="-228600" algn="l">
              <a:spcBef>
                <a:spcPts val="1500"/>
              </a:spcBef>
              <a:spcAft>
                <a:spcPts val="0"/>
              </a:spcAft>
              <a:buSzPts val="1350"/>
              <a:buNone/>
              <a:defRPr sz="1350"/>
            </a:lvl4pPr>
            <a:lvl5pPr marL="2286000" lvl="4" indent="-228600" algn="l">
              <a:spcBef>
                <a:spcPts val="1500"/>
              </a:spcBef>
              <a:spcAft>
                <a:spcPts val="0"/>
              </a:spcAft>
              <a:buSzPts val="1350"/>
              <a:buNone/>
              <a:defRPr sz="1350"/>
            </a:lvl5pPr>
            <a:lvl6pPr marL="2743200" lvl="5" indent="-228600" algn="l">
              <a:spcBef>
                <a:spcPts val="1500"/>
              </a:spcBef>
              <a:spcAft>
                <a:spcPts val="0"/>
              </a:spcAft>
              <a:buSzPts val="1350"/>
              <a:buNone/>
              <a:defRPr sz="1350"/>
            </a:lvl6pPr>
            <a:lvl7pPr marL="3200400" lvl="6" indent="-228600" algn="l">
              <a:spcBef>
                <a:spcPts val="1500"/>
              </a:spcBef>
              <a:spcAft>
                <a:spcPts val="0"/>
              </a:spcAft>
              <a:buSzPts val="1350"/>
              <a:buNone/>
              <a:defRPr sz="1350"/>
            </a:lvl7pPr>
            <a:lvl8pPr marL="3657600" lvl="7" indent="-228600" algn="l">
              <a:spcBef>
                <a:spcPts val="1500"/>
              </a:spcBef>
              <a:spcAft>
                <a:spcPts val="0"/>
              </a:spcAft>
              <a:buSzPts val="1350"/>
              <a:buNone/>
              <a:defRPr sz="1350"/>
            </a:lvl8pPr>
            <a:lvl9pPr marL="4114800" lvl="8" indent="-228600" algn="l">
              <a:spcBef>
                <a:spcPts val="1500"/>
              </a:spcBef>
              <a:spcAft>
                <a:spcPts val="1500"/>
              </a:spcAft>
              <a:buSzPts val="1350"/>
              <a:buNone/>
              <a:defRPr sz="1350"/>
            </a:lvl9pPr>
          </a:lstStyle>
          <a:p>
            <a:endParaRPr/>
          </a:p>
        </p:txBody>
      </p:sp>
      <p:sp>
        <p:nvSpPr>
          <p:cNvPr id="65" name="Google Shape;65;p21"/>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pic>
        <p:nvPicPr>
          <p:cNvPr id="69" name="Google Shape;69;p22" descr="Celestia-R1---OverlayContentHD.png"/>
          <p:cNvPicPr preferRelativeResize="0"/>
          <p:nvPr/>
        </p:nvPicPr>
        <p:blipFill rotWithShape="1">
          <a:blip r:embed="rId2">
            <a:alphaModFix/>
          </a:blip>
          <a:srcRect/>
          <a:stretch/>
        </p:blipFill>
        <p:spPr>
          <a:xfrm>
            <a:off x="1" y="0"/>
            <a:ext cx="18283238" cy="10284321"/>
          </a:xfrm>
          <a:prstGeom prst="rect">
            <a:avLst/>
          </a:prstGeom>
          <a:noFill/>
          <a:ln>
            <a:noFill/>
          </a:ln>
        </p:spPr>
      </p:pic>
      <p:sp>
        <p:nvSpPr>
          <p:cNvPr id="70" name="Google Shape;70;p22"/>
          <p:cNvSpPr txBox="1">
            <a:spLocks noGrp="1"/>
          </p:cNvSpPr>
          <p:nvPr>
            <p:ph type="title"/>
          </p:nvPr>
        </p:nvSpPr>
        <p:spPr>
          <a:xfrm>
            <a:off x="1028701" y="2400300"/>
            <a:ext cx="9246980" cy="2057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200"/>
              <a:buFont typeface="Calibri"/>
              <a:buNone/>
              <a:defRPr sz="4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a:spLocks noGrp="1"/>
          </p:cNvSpPr>
          <p:nvPr>
            <p:ph type="pic" idx="2"/>
          </p:nvPr>
        </p:nvSpPr>
        <p:spPr>
          <a:xfrm>
            <a:off x="11304380" y="1371600"/>
            <a:ext cx="4921461" cy="6858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sp>
      <p:sp>
        <p:nvSpPr>
          <p:cNvPr id="72" name="Google Shape;72;p22"/>
          <p:cNvSpPr txBox="1">
            <a:spLocks noGrp="1"/>
          </p:cNvSpPr>
          <p:nvPr>
            <p:ph type="body" idx="1"/>
          </p:nvPr>
        </p:nvSpPr>
        <p:spPr>
          <a:xfrm>
            <a:off x="1028701" y="4457700"/>
            <a:ext cx="924698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2700"/>
              <a:buNone/>
              <a:defRPr sz="2700"/>
            </a:lvl1pPr>
            <a:lvl2pPr marL="914400" lvl="1" indent="-228600" algn="l">
              <a:spcBef>
                <a:spcPts val="1500"/>
              </a:spcBef>
              <a:spcAft>
                <a:spcPts val="0"/>
              </a:spcAft>
              <a:buSzPts val="1800"/>
              <a:buNone/>
              <a:defRPr sz="1800"/>
            </a:lvl2pPr>
            <a:lvl3pPr marL="1371600" lvl="2" indent="-228600" algn="l">
              <a:spcBef>
                <a:spcPts val="1500"/>
              </a:spcBef>
              <a:spcAft>
                <a:spcPts val="0"/>
              </a:spcAft>
              <a:buSzPts val="1500"/>
              <a:buNone/>
              <a:defRPr sz="1500"/>
            </a:lvl3pPr>
            <a:lvl4pPr marL="1828800" lvl="3" indent="-228600" algn="l">
              <a:spcBef>
                <a:spcPts val="1500"/>
              </a:spcBef>
              <a:spcAft>
                <a:spcPts val="0"/>
              </a:spcAft>
              <a:buSzPts val="1350"/>
              <a:buNone/>
              <a:defRPr sz="1350"/>
            </a:lvl4pPr>
            <a:lvl5pPr marL="2286000" lvl="4" indent="-228600" algn="l">
              <a:spcBef>
                <a:spcPts val="1500"/>
              </a:spcBef>
              <a:spcAft>
                <a:spcPts val="0"/>
              </a:spcAft>
              <a:buSzPts val="1350"/>
              <a:buNone/>
              <a:defRPr sz="1350"/>
            </a:lvl5pPr>
            <a:lvl6pPr marL="2743200" lvl="5" indent="-228600" algn="l">
              <a:spcBef>
                <a:spcPts val="1500"/>
              </a:spcBef>
              <a:spcAft>
                <a:spcPts val="0"/>
              </a:spcAft>
              <a:buSzPts val="1350"/>
              <a:buNone/>
              <a:defRPr sz="1350"/>
            </a:lvl6pPr>
            <a:lvl7pPr marL="3200400" lvl="6" indent="-228600" algn="l">
              <a:spcBef>
                <a:spcPts val="1500"/>
              </a:spcBef>
              <a:spcAft>
                <a:spcPts val="0"/>
              </a:spcAft>
              <a:buSzPts val="1350"/>
              <a:buNone/>
              <a:defRPr sz="1350"/>
            </a:lvl7pPr>
            <a:lvl8pPr marL="3657600" lvl="7" indent="-228600" algn="l">
              <a:spcBef>
                <a:spcPts val="1500"/>
              </a:spcBef>
              <a:spcAft>
                <a:spcPts val="0"/>
              </a:spcAft>
              <a:buSzPts val="1350"/>
              <a:buNone/>
              <a:defRPr sz="1350"/>
            </a:lvl8pPr>
            <a:lvl9pPr marL="4114800" lvl="8" indent="-228600" algn="l">
              <a:spcBef>
                <a:spcPts val="1500"/>
              </a:spcBef>
              <a:spcAft>
                <a:spcPts val="1500"/>
              </a:spcAft>
              <a:buSzPts val="1350"/>
              <a:buNone/>
              <a:defRPr sz="1350"/>
            </a:lvl9pPr>
          </a:lstStyle>
          <a:p>
            <a:endParaRPr/>
          </a:p>
        </p:txBody>
      </p:sp>
      <p:sp>
        <p:nvSpPr>
          <p:cNvPr id="73" name="Google Shape;73;p22"/>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2"/>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2"/>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028702" y="914401"/>
            <a:ext cx="15197138" cy="2184401"/>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5400"/>
              <a:buFont typeface="Calibri"/>
              <a:buNone/>
              <a:defRPr sz="54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13"/>
          <p:cNvSpPr txBox="1">
            <a:spLocks noGrp="1"/>
          </p:cNvSpPr>
          <p:nvPr>
            <p:ph type="body" idx="1"/>
          </p:nvPr>
        </p:nvSpPr>
        <p:spPr>
          <a:xfrm>
            <a:off x="1028702" y="3213101"/>
            <a:ext cx="15197138" cy="5473700"/>
          </a:xfrm>
          <a:prstGeom prst="rect">
            <a:avLst/>
          </a:prstGeom>
          <a:noFill/>
          <a:ln>
            <a:noFill/>
          </a:ln>
        </p:spPr>
        <p:txBody>
          <a:bodyPr spcFirstLastPara="1" wrap="square" lIns="91425" tIns="45700" rIns="91425" bIns="45700" anchor="ctr" anchorCtr="0">
            <a:normAutofit/>
          </a:bodyPr>
          <a:lstStyle>
            <a:lvl1pPr marL="457200" marR="0" lvl="0" indent="-400050" algn="l" rtl="0">
              <a:spcBef>
                <a:spcPts val="0"/>
              </a:spcBef>
              <a:spcAft>
                <a:spcPts val="0"/>
              </a:spcAft>
              <a:buClr>
                <a:schemeClr val="lt1"/>
              </a:buClr>
              <a:buSzPts val="2700"/>
              <a:buFont typeface="Arial"/>
              <a:buChar char="•"/>
              <a:defRPr sz="2700" b="0" i="0" u="none" strike="noStrike" cap="none">
                <a:solidFill>
                  <a:schemeClr val="lt1"/>
                </a:solidFill>
                <a:latin typeface="Calibri"/>
                <a:ea typeface="Calibri"/>
                <a:cs typeface="Calibri"/>
                <a:sym typeface="Calibri"/>
              </a:defRPr>
            </a:lvl1pPr>
            <a:lvl2pPr marL="914400" marR="0" lvl="1" indent="-381000" algn="l" rtl="0">
              <a:spcBef>
                <a:spcPts val="1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61950" algn="l" rtl="0">
              <a:spcBef>
                <a:spcPts val="15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3pPr>
            <a:lvl4pPr marL="1828800" marR="0" lvl="3" indent="-342900" algn="l" rtl="0">
              <a:spcBef>
                <a:spcPts val="1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spcBef>
                <a:spcPts val="1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spcBef>
                <a:spcPts val="1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spcBef>
                <a:spcPts val="1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spcBef>
                <a:spcPts val="1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spcBef>
                <a:spcPts val="1500"/>
              </a:spcBef>
              <a:spcAft>
                <a:spcPts val="150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12884490" y="8805863"/>
            <a:ext cx="2400300" cy="56673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1028701" y="8805863"/>
            <a:ext cx="11741489" cy="566738"/>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15399091" y="8805863"/>
            <a:ext cx="826751" cy="56673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500" b="0" i="0" u="none" strike="noStrike" cap="none">
                <a:solidFill>
                  <a:schemeClr val="lt1"/>
                </a:solidFill>
                <a:latin typeface="Calibri"/>
                <a:ea typeface="Calibri"/>
                <a:cs typeface="Calibri"/>
                <a:sym typeface="Calibri"/>
              </a:defRPr>
            </a:lvl1pPr>
            <a:lvl2pPr marL="0" marR="0" lvl="1" indent="0" algn="r" rtl="0">
              <a:spcBef>
                <a:spcPts val="0"/>
              </a:spcBef>
              <a:buNone/>
              <a:defRPr sz="1500" b="0" i="0" u="none" strike="noStrike" cap="none">
                <a:solidFill>
                  <a:schemeClr val="lt1"/>
                </a:solidFill>
                <a:latin typeface="Calibri"/>
                <a:ea typeface="Calibri"/>
                <a:cs typeface="Calibri"/>
                <a:sym typeface="Calibri"/>
              </a:defRPr>
            </a:lvl2pPr>
            <a:lvl3pPr marL="0" marR="0" lvl="2" indent="0" algn="r" rtl="0">
              <a:spcBef>
                <a:spcPts val="0"/>
              </a:spcBef>
              <a:buNone/>
              <a:defRPr sz="1500" b="0" i="0" u="none" strike="noStrike" cap="none">
                <a:solidFill>
                  <a:schemeClr val="lt1"/>
                </a:solidFill>
                <a:latin typeface="Calibri"/>
                <a:ea typeface="Calibri"/>
                <a:cs typeface="Calibri"/>
                <a:sym typeface="Calibri"/>
              </a:defRPr>
            </a:lvl3pPr>
            <a:lvl4pPr marL="0" marR="0" lvl="3" indent="0" algn="r" rtl="0">
              <a:spcBef>
                <a:spcPts val="0"/>
              </a:spcBef>
              <a:buNone/>
              <a:defRPr sz="1500" b="0" i="0" u="none" strike="noStrike" cap="none">
                <a:solidFill>
                  <a:schemeClr val="lt1"/>
                </a:solidFill>
                <a:latin typeface="Calibri"/>
                <a:ea typeface="Calibri"/>
                <a:cs typeface="Calibri"/>
                <a:sym typeface="Calibri"/>
              </a:defRPr>
            </a:lvl4pPr>
            <a:lvl5pPr marL="0" marR="0" lvl="4" indent="0" algn="r" rtl="0">
              <a:spcBef>
                <a:spcPts val="0"/>
              </a:spcBef>
              <a:buNone/>
              <a:defRPr sz="1500" b="0" i="0" u="none" strike="noStrike" cap="none">
                <a:solidFill>
                  <a:schemeClr val="lt1"/>
                </a:solidFill>
                <a:latin typeface="Calibri"/>
                <a:ea typeface="Calibri"/>
                <a:cs typeface="Calibri"/>
                <a:sym typeface="Calibri"/>
              </a:defRPr>
            </a:lvl5pPr>
            <a:lvl6pPr marL="0" marR="0" lvl="5" indent="0" algn="r" rtl="0">
              <a:spcBef>
                <a:spcPts val="0"/>
              </a:spcBef>
              <a:buNone/>
              <a:defRPr sz="1500" b="0" i="0" u="none" strike="noStrike" cap="none">
                <a:solidFill>
                  <a:schemeClr val="lt1"/>
                </a:solidFill>
                <a:latin typeface="Calibri"/>
                <a:ea typeface="Calibri"/>
                <a:cs typeface="Calibri"/>
                <a:sym typeface="Calibri"/>
              </a:defRPr>
            </a:lvl6pPr>
            <a:lvl7pPr marL="0" marR="0" lvl="6" indent="0" algn="r" rtl="0">
              <a:spcBef>
                <a:spcPts val="0"/>
              </a:spcBef>
              <a:buNone/>
              <a:defRPr sz="1500" b="0" i="0" u="none" strike="noStrike" cap="none">
                <a:solidFill>
                  <a:schemeClr val="lt1"/>
                </a:solidFill>
                <a:latin typeface="Calibri"/>
                <a:ea typeface="Calibri"/>
                <a:cs typeface="Calibri"/>
                <a:sym typeface="Calibri"/>
              </a:defRPr>
            </a:lvl7pPr>
            <a:lvl8pPr marL="0" marR="0" lvl="7" indent="0" algn="r" rtl="0">
              <a:spcBef>
                <a:spcPts val="0"/>
              </a:spcBef>
              <a:buNone/>
              <a:defRPr sz="1500" b="0" i="0" u="none" strike="noStrike" cap="none">
                <a:solidFill>
                  <a:schemeClr val="lt1"/>
                </a:solidFill>
                <a:latin typeface="Calibri"/>
                <a:ea typeface="Calibri"/>
                <a:cs typeface="Calibri"/>
                <a:sym typeface="Calibri"/>
              </a:defRPr>
            </a:lvl8pPr>
            <a:lvl9pPr marL="0" marR="0" lvl="8" indent="0" algn="r" rtl="0">
              <a:spcBef>
                <a:spcPts val="0"/>
              </a:spcBef>
              <a:buNone/>
              <a:defRPr sz="15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p1"/>
          <p:cNvGrpSpPr/>
          <p:nvPr/>
        </p:nvGrpSpPr>
        <p:grpSpPr>
          <a:xfrm>
            <a:off x="-2576678" y="-4114800"/>
            <a:ext cx="26747132" cy="18516600"/>
            <a:chOff x="-2576678" y="-4114800"/>
            <a:chExt cx="26747132" cy="18516600"/>
          </a:xfrm>
        </p:grpSpPr>
        <p:sp>
          <p:nvSpPr>
            <p:cNvPr id="145" name="Google Shape;145;p1"/>
            <p:cNvSpPr/>
            <p:nvPr/>
          </p:nvSpPr>
          <p:spPr>
            <a:xfrm>
              <a:off x="-381000" y="-1"/>
              <a:ext cx="18758687" cy="10274293"/>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63913" b="-86895"/>
              </a:stretch>
            </a:blipFill>
            <a:ln>
              <a:noFill/>
            </a:ln>
          </p:spPr>
        </p:sp>
        <p:sp>
          <p:nvSpPr>
            <p:cNvPr id="146" name="Google Shape;146;p1"/>
            <p:cNvSpPr/>
            <p:nvPr/>
          </p:nvSpPr>
          <p:spPr>
            <a:xfrm>
              <a:off x="-2576678" y="6172200"/>
              <a:ext cx="10008973" cy="8229600"/>
            </a:xfrm>
            <a:custGeom>
              <a:avLst/>
              <a:gdLst/>
              <a:ahLst/>
              <a:cxnLst/>
              <a:rect l="l" t="t" r="r" b="b"/>
              <a:pathLst>
                <a:path w="10008973" h="8229600" extrusionOk="0">
                  <a:moveTo>
                    <a:pt x="0" y="0"/>
                  </a:moveTo>
                  <a:lnTo>
                    <a:pt x="10008973" y="0"/>
                  </a:lnTo>
                  <a:lnTo>
                    <a:pt x="10008973" y="8229600"/>
                  </a:lnTo>
                  <a:lnTo>
                    <a:pt x="0" y="8229600"/>
                  </a:lnTo>
                  <a:lnTo>
                    <a:pt x="0" y="0"/>
                  </a:lnTo>
                  <a:close/>
                </a:path>
              </a:pathLst>
            </a:custGeom>
            <a:blipFill rotWithShape="1">
              <a:blip r:embed="rId4">
                <a:alphaModFix/>
              </a:blip>
              <a:stretch>
                <a:fillRect/>
              </a:stretch>
            </a:blipFill>
            <a:ln>
              <a:noFill/>
            </a:ln>
          </p:spPr>
        </p:sp>
        <p:sp>
          <p:nvSpPr>
            <p:cNvPr id="147" name="Google Shape;147;p1"/>
            <p:cNvSpPr/>
            <p:nvPr/>
          </p:nvSpPr>
          <p:spPr>
            <a:xfrm>
              <a:off x="1096226" y="-3011419"/>
              <a:ext cx="4825046" cy="4219769"/>
            </a:xfrm>
            <a:custGeom>
              <a:avLst/>
              <a:gdLst/>
              <a:ahLst/>
              <a:cxnLst/>
              <a:rect l="l" t="t" r="r" b="b"/>
              <a:pathLst>
                <a:path w="4825046" h="4219769" extrusionOk="0">
                  <a:moveTo>
                    <a:pt x="0" y="0"/>
                  </a:moveTo>
                  <a:lnTo>
                    <a:pt x="4825046" y="0"/>
                  </a:lnTo>
                  <a:lnTo>
                    <a:pt x="4825046" y="4219769"/>
                  </a:lnTo>
                  <a:lnTo>
                    <a:pt x="0" y="4219769"/>
                  </a:lnTo>
                  <a:lnTo>
                    <a:pt x="0" y="0"/>
                  </a:lnTo>
                  <a:close/>
                </a:path>
              </a:pathLst>
            </a:custGeom>
            <a:blipFill rotWithShape="1">
              <a:blip r:embed="rId5">
                <a:alphaModFix/>
              </a:blip>
              <a:stretch>
                <a:fillRect/>
              </a:stretch>
            </a:blipFill>
            <a:ln>
              <a:noFill/>
            </a:ln>
          </p:spPr>
        </p:sp>
        <p:sp>
          <p:nvSpPr>
            <p:cNvPr id="148" name="Google Shape;148;p1"/>
            <p:cNvSpPr/>
            <p:nvPr/>
          </p:nvSpPr>
          <p:spPr>
            <a:xfrm>
              <a:off x="14161481" y="-4114800"/>
              <a:ext cx="10008973" cy="8229600"/>
            </a:xfrm>
            <a:custGeom>
              <a:avLst/>
              <a:gdLst/>
              <a:ahLst/>
              <a:cxnLst/>
              <a:rect l="l" t="t" r="r" b="b"/>
              <a:pathLst>
                <a:path w="10008973" h="8229600" extrusionOk="0">
                  <a:moveTo>
                    <a:pt x="0" y="0"/>
                  </a:moveTo>
                  <a:lnTo>
                    <a:pt x="10008973" y="0"/>
                  </a:lnTo>
                  <a:lnTo>
                    <a:pt x="10008973" y="8229600"/>
                  </a:lnTo>
                  <a:lnTo>
                    <a:pt x="0" y="8229600"/>
                  </a:lnTo>
                  <a:lnTo>
                    <a:pt x="0" y="0"/>
                  </a:lnTo>
                  <a:close/>
                </a:path>
              </a:pathLst>
            </a:custGeom>
            <a:blipFill rotWithShape="1">
              <a:blip r:embed="rId4">
                <a:alphaModFix/>
              </a:blip>
              <a:stretch>
                <a:fillRect/>
              </a:stretch>
            </a:blipFill>
            <a:ln>
              <a:noFill/>
            </a:ln>
          </p:spPr>
        </p:sp>
        <p:sp>
          <p:nvSpPr>
            <p:cNvPr id="149" name="Google Shape;149;p1"/>
            <p:cNvSpPr/>
            <p:nvPr/>
          </p:nvSpPr>
          <p:spPr>
            <a:xfrm>
              <a:off x="-617336" y="1694040"/>
              <a:ext cx="3123445" cy="1364155"/>
            </a:xfrm>
            <a:custGeom>
              <a:avLst/>
              <a:gdLst/>
              <a:ahLst/>
              <a:cxnLst/>
              <a:rect l="l" t="t" r="r" b="b"/>
              <a:pathLst>
                <a:path w="3123445" h="1364155" extrusionOk="0">
                  <a:moveTo>
                    <a:pt x="0" y="0"/>
                  </a:moveTo>
                  <a:lnTo>
                    <a:pt x="3123445" y="0"/>
                  </a:lnTo>
                  <a:lnTo>
                    <a:pt x="3123445" y="1364155"/>
                  </a:lnTo>
                  <a:lnTo>
                    <a:pt x="0" y="1364155"/>
                  </a:lnTo>
                  <a:lnTo>
                    <a:pt x="0" y="0"/>
                  </a:lnTo>
                  <a:close/>
                </a:path>
              </a:pathLst>
            </a:custGeom>
            <a:blipFill rotWithShape="1">
              <a:blip r:embed="rId6">
                <a:alphaModFix/>
              </a:blip>
              <a:stretch>
                <a:fillRect/>
              </a:stretch>
            </a:blipFill>
            <a:ln>
              <a:noFill/>
            </a:ln>
          </p:spPr>
        </p:sp>
        <p:sp>
          <p:nvSpPr>
            <p:cNvPr id="150" name="Google Shape;150;p1"/>
            <p:cNvSpPr/>
            <p:nvPr/>
          </p:nvSpPr>
          <p:spPr>
            <a:xfrm>
              <a:off x="4601689" y="8426785"/>
              <a:ext cx="4729467" cy="4047169"/>
            </a:xfrm>
            <a:custGeom>
              <a:avLst/>
              <a:gdLst/>
              <a:ahLst/>
              <a:cxnLst/>
              <a:rect l="l" t="t" r="r" b="b"/>
              <a:pathLst>
                <a:path w="4729467" h="4047169" extrusionOk="0">
                  <a:moveTo>
                    <a:pt x="0" y="0"/>
                  </a:moveTo>
                  <a:lnTo>
                    <a:pt x="4729467" y="0"/>
                  </a:lnTo>
                  <a:lnTo>
                    <a:pt x="4729467" y="4047170"/>
                  </a:lnTo>
                  <a:lnTo>
                    <a:pt x="0" y="4047170"/>
                  </a:lnTo>
                  <a:lnTo>
                    <a:pt x="0" y="0"/>
                  </a:lnTo>
                  <a:close/>
                </a:path>
              </a:pathLst>
            </a:custGeom>
            <a:blipFill rotWithShape="1">
              <a:blip r:embed="rId7">
                <a:alphaModFix/>
              </a:blip>
              <a:stretch>
                <a:fillRect/>
              </a:stretch>
            </a:blipFill>
            <a:ln>
              <a:noFill/>
            </a:ln>
          </p:spPr>
        </p:sp>
        <p:sp>
          <p:nvSpPr>
            <p:cNvPr id="151" name="Google Shape;151;p1"/>
            <p:cNvSpPr/>
            <p:nvPr/>
          </p:nvSpPr>
          <p:spPr>
            <a:xfrm flipH="1">
              <a:off x="11881396" y="3058195"/>
              <a:ext cx="6406604" cy="9390251"/>
            </a:xfrm>
            <a:custGeom>
              <a:avLst/>
              <a:gdLst/>
              <a:ahLst/>
              <a:cxnLst/>
              <a:rect l="l" t="t" r="r" b="b"/>
              <a:pathLst>
                <a:path w="6406604" h="9390251" extrusionOk="0">
                  <a:moveTo>
                    <a:pt x="6406604" y="0"/>
                  </a:moveTo>
                  <a:lnTo>
                    <a:pt x="0" y="0"/>
                  </a:lnTo>
                  <a:lnTo>
                    <a:pt x="0" y="9390251"/>
                  </a:lnTo>
                  <a:lnTo>
                    <a:pt x="6406604" y="9390251"/>
                  </a:lnTo>
                  <a:lnTo>
                    <a:pt x="6406604" y="0"/>
                  </a:lnTo>
                  <a:close/>
                </a:path>
              </a:pathLst>
            </a:custGeom>
            <a:blipFill rotWithShape="1">
              <a:blip r:embed="rId8">
                <a:alphaModFix/>
              </a:blip>
              <a:stretch>
                <a:fillRect/>
              </a:stretch>
            </a:blipFill>
            <a:ln>
              <a:noFill/>
            </a:ln>
          </p:spPr>
        </p:sp>
        <p:sp>
          <p:nvSpPr>
            <p:cNvPr id="152" name="Google Shape;152;p1"/>
            <p:cNvSpPr txBox="1"/>
            <p:nvPr/>
          </p:nvSpPr>
          <p:spPr>
            <a:xfrm>
              <a:off x="3781330" y="567120"/>
              <a:ext cx="11303400" cy="12558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dirty="0">
                  <a:solidFill>
                    <a:srgbClr val="FFFFFF"/>
                  </a:solidFill>
                  <a:latin typeface="Arial"/>
                  <a:ea typeface="Arial"/>
                  <a:cs typeface="Arial"/>
                  <a:sym typeface="Arial"/>
                </a:rPr>
                <a:t>R.M.K COLLEGE OF ENGINEERING AND TECHNOLOGY</a:t>
              </a:r>
              <a:endParaRPr dirty="0"/>
            </a:p>
          </p:txBody>
        </p:sp>
        <p:sp>
          <p:nvSpPr>
            <p:cNvPr id="153" name="Google Shape;153;p1"/>
            <p:cNvSpPr txBox="1"/>
            <p:nvPr/>
          </p:nvSpPr>
          <p:spPr>
            <a:xfrm>
              <a:off x="120167" y="3233263"/>
              <a:ext cx="13692600" cy="940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45" b="0" i="0" u="none" strike="noStrike" cap="none">
                  <a:solidFill>
                    <a:srgbClr val="FFFFFF"/>
                  </a:solidFill>
                  <a:latin typeface="Arial"/>
                  <a:ea typeface="Arial"/>
                  <a:cs typeface="Arial"/>
                  <a:sym typeface="Arial"/>
                </a:rPr>
                <a:t>ROBOT FOR DETECTING ALIVE HUMANS IN WAR FIELDS AND NATURAL DISASTER AFFECTED ZONES</a:t>
              </a:r>
              <a:endParaRPr/>
            </a:p>
          </p:txBody>
        </p:sp>
        <p:sp>
          <p:nvSpPr>
            <p:cNvPr id="154" name="Google Shape;154;p1"/>
            <p:cNvSpPr txBox="1"/>
            <p:nvPr/>
          </p:nvSpPr>
          <p:spPr>
            <a:xfrm>
              <a:off x="1732780" y="4563110"/>
              <a:ext cx="3362100" cy="5232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a:solidFill>
                    <a:srgbClr val="A2EAF2"/>
                  </a:solidFill>
                  <a:latin typeface="Arial"/>
                  <a:ea typeface="Arial"/>
                  <a:cs typeface="Arial"/>
                  <a:sym typeface="Arial"/>
                </a:rPr>
                <a:t>Team members:</a:t>
              </a:r>
              <a:endParaRPr/>
            </a:p>
          </p:txBody>
        </p:sp>
        <p:sp>
          <p:nvSpPr>
            <p:cNvPr id="155" name="Google Shape;155;p1"/>
            <p:cNvSpPr txBox="1"/>
            <p:nvPr/>
          </p:nvSpPr>
          <p:spPr>
            <a:xfrm>
              <a:off x="5412163" y="4651980"/>
              <a:ext cx="3532800" cy="2193870"/>
            </a:xfrm>
            <a:prstGeom prst="rect">
              <a:avLst/>
            </a:prstGeom>
            <a:noFill/>
            <a:ln>
              <a:noFill/>
            </a:ln>
          </p:spPr>
          <p:txBody>
            <a:bodyPr spcFirstLastPara="1" wrap="square" lIns="0" tIns="0" rIns="0" bIns="0" anchor="t" anchorCtr="0">
              <a:spAutoFit/>
            </a:bodyPr>
            <a:lstStyle/>
            <a:p>
              <a:pPr marL="0" marR="0" lvl="0" indent="0" rtl="0">
                <a:lnSpc>
                  <a:spcPct val="132194"/>
                </a:lnSpc>
                <a:spcBef>
                  <a:spcPts val="0"/>
                </a:spcBef>
                <a:spcAft>
                  <a:spcPts val="0"/>
                </a:spcAft>
                <a:buNone/>
              </a:pPr>
              <a:r>
                <a:rPr lang="en-US" sz="3600" b="0" i="0" u="none" strike="noStrike" cap="none" dirty="0">
                  <a:solidFill>
                    <a:srgbClr val="FFFFFF"/>
                  </a:solidFill>
                  <a:latin typeface="Arial"/>
                  <a:ea typeface="Arial"/>
                  <a:cs typeface="Arial"/>
                  <a:sym typeface="Arial"/>
                </a:rPr>
                <a:t>LAKSHYA .R</a:t>
              </a:r>
              <a:endParaRPr dirty="0"/>
            </a:p>
            <a:p>
              <a:pPr marL="0" marR="0" lvl="0" indent="0" rtl="0">
                <a:lnSpc>
                  <a:spcPct val="132194"/>
                </a:lnSpc>
                <a:spcBef>
                  <a:spcPts val="0"/>
                </a:spcBef>
                <a:spcAft>
                  <a:spcPts val="0"/>
                </a:spcAft>
                <a:buNone/>
              </a:pPr>
              <a:r>
                <a:rPr lang="en-US" sz="3600" b="0" i="0" u="none" strike="noStrike" cap="none" dirty="0">
                  <a:solidFill>
                    <a:srgbClr val="FFFFFF"/>
                  </a:solidFill>
                  <a:latin typeface="Arial"/>
                  <a:ea typeface="Arial"/>
                  <a:cs typeface="Arial"/>
                  <a:sym typeface="Arial"/>
                </a:rPr>
                <a:t>SK.DHARSHNI</a:t>
              </a:r>
              <a:endParaRPr dirty="0"/>
            </a:p>
            <a:p>
              <a:pPr marL="0" marR="0" lvl="0" indent="0" rtl="0">
                <a:lnSpc>
                  <a:spcPct val="132194"/>
                </a:lnSpc>
                <a:spcBef>
                  <a:spcPts val="0"/>
                </a:spcBef>
                <a:spcAft>
                  <a:spcPts val="0"/>
                </a:spcAft>
                <a:buNone/>
              </a:pPr>
              <a:r>
                <a:rPr lang="en-US" sz="3600" b="0" i="0" u="none" strike="noStrike" cap="none" dirty="0">
                  <a:solidFill>
                    <a:srgbClr val="FFFFFF"/>
                  </a:solidFill>
                  <a:latin typeface="Arial"/>
                  <a:ea typeface="Arial"/>
                  <a:cs typeface="Arial"/>
                  <a:sym typeface="Arial"/>
                </a:rPr>
                <a:t>JOTHISHA.K</a:t>
              </a:r>
              <a:endParaRPr dirty="0"/>
            </a:p>
          </p:txBody>
        </p:sp>
        <p:sp>
          <p:nvSpPr>
            <p:cNvPr id="156" name="Google Shape;156;p1"/>
            <p:cNvSpPr txBox="1"/>
            <p:nvPr/>
          </p:nvSpPr>
          <p:spPr>
            <a:xfrm>
              <a:off x="1671411" y="6962277"/>
              <a:ext cx="2549400" cy="5232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dirty="0">
                  <a:solidFill>
                    <a:srgbClr val="A2EAF2"/>
                  </a:solidFill>
                  <a:latin typeface="Arial"/>
                  <a:ea typeface="Arial"/>
                  <a:cs typeface="Arial"/>
                  <a:sym typeface="Arial"/>
                </a:rPr>
                <a:t>Team name:</a:t>
              </a:r>
              <a:endParaRPr dirty="0"/>
            </a:p>
          </p:txBody>
        </p:sp>
        <p:sp>
          <p:nvSpPr>
            <p:cNvPr id="157" name="Google Shape;157;p1"/>
            <p:cNvSpPr txBox="1"/>
            <p:nvPr/>
          </p:nvSpPr>
          <p:spPr>
            <a:xfrm>
              <a:off x="3800430" y="6962277"/>
              <a:ext cx="4124700" cy="5232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dirty="0">
                  <a:solidFill>
                    <a:srgbClr val="FFFFFF"/>
                  </a:solidFill>
                  <a:latin typeface="Arial"/>
                  <a:ea typeface="Arial"/>
                  <a:cs typeface="Arial"/>
                  <a:sym typeface="Arial"/>
                </a:rPr>
                <a:t>CYBERHEIST</a:t>
              </a:r>
              <a:endParaRPr dirty="0"/>
            </a:p>
          </p:txBody>
        </p:sp>
        <p:sp>
          <p:nvSpPr>
            <p:cNvPr id="158" name="Google Shape;158;p1"/>
            <p:cNvSpPr txBox="1"/>
            <p:nvPr/>
          </p:nvSpPr>
          <p:spPr>
            <a:xfrm>
              <a:off x="5851780" y="1924156"/>
              <a:ext cx="7162500" cy="5232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dirty="0">
                  <a:solidFill>
                    <a:srgbClr val="FFFFFF"/>
                  </a:solidFill>
                  <a:latin typeface="Arial"/>
                  <a:ea typeface="Arial"/>
                  <a:cs typeface="Arial"/>
                  <a:sym typeface="Arial"/>
                </a:rPr>
                <a:t>Computer science(cyber security)</a:t>
              </a: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0"/>
          <p:cNvSpPr txBox="1"/>
          <p:nvPr/>
        </p:nvSpPr>
        <p:spPr>
          <a:xfrm>
            <a:off x="1042987" y="1114156"/>
            <a:ext cx="16230600" cy="897194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chemeClr val="lt1"/>
              </a:buClr>
              <a:buSzPts val="2800"/>
              <a:buFont typeface="Calibri"/>
              <a:buAutoNum type="arabicPeriod"/>
            </a:pPr>
            <a:r>
              <a:rPr lang="en-US" sz="2800" b="0" i="0" u="none" strike="noStrike" cap="none">
                <a:solidFill>
                  <a:schemeClr val="lt1"/>
                </a:solidFill>
                <a:latin typeface="Times New Roman"/>
                <a:ea typeface="Times New Roman"/>
                <a:cs typeface="Times New Roman"/>
                <a:sym typeface="Times New Roman"/>
              </a:rPr>
              <a:t>1.Irfan Rangapur, B.K. Swathi Prasad, R. Suresh,”Design and Development of Spherical Spy Robot for Surveillance Operation”, Procedia Computer Science, Volume 171, 2020,Pages 1212-1220.</a:t>
            </a:r>
            <a:endParaRPr/>
          </a:p>
          <a:p>
            <a:pPr marL="342900" marR="0" lvl="0" indent="-165100" algn="just" rtl="0">
              <a:lnSpc>
                <a:spcPct val="115000"/>
              </a:lnSpc>
              <a:spcBef>
                <a:spcPts val="0"/>
              </a:spcBef>
              <a:spcAft>
                <a:spcPts val="0"/>
              </a:spcAft>
              <a:buClr>
                <a:schemeClr val="lt1"/>
              </a:buClr>
              <a:buSzPts val="2800"/>
              <a:buFont typeface="Calibri"/>
              <a:buNone/>
            </a:pPr>
            <a:endParaRPr sz="2800" b="0" i="0" u="none" strike="noStrike" cap="none">
              <a:solidFill>
                <a:schemeClr val="lt1"/>
              </a:solidFill>
              <a:latin typeface="Times New Roman"/>
              <a:ea typeface="Times New Roman"/>
              <a:cs typeface="Times New Roman"/>
              <a:sym typeface="Times New Roman"/>
            </a:endParaRPr>
          </a:p>
          <a:p>
            <a:pPr marL="342900" marR="0" lvl="0" indent="-342900" algn="just" rtl="0">
              <a:lnSpc>
                <a:spcPct val="115000"/>
              </a:lnSpc>
              <a:spcBef>
                <a:spcPts val="0"/>
              </a:spcBef>
              <a:spcAft>
                <a:spcPts val="0"/>
              </a:spcAft>
              <a:buClr>
                <a:schemeClr val="lt1"/>
              </a:buClr>
              <a:buSzPts val="2800"/>
              <a:buFont typeface="Calibri"/>
              <a:buAutoNum type="arabicPeriod"/>
            </a:pPr>
            <a:r>
              <a:rPr lang="en-US" sz="2800" b="0" i="0" u="none" strike="noStrike" cap="none">
                <a:solidFill>
                  <a:schemeClr val="lt1"/>
                </a:solidFill>
                <a:latin typeface="Times New Roman"/>
                <a:ea typeface="Times New Roman"/>
                <a:cs typeface="Times New Roman"/>
                <a:sym typeface="Times New Roman"/>
              </a:rPr>
              <a:t>2.S.Kruthika, V.Lithika, Nivedha Parthasarathi, G.Nivedhitha,” Alive Human Detector in War Fields, Using IR Sensor and Live Video Streaming”, Journal Of Algebraic Statistics Volume 13, No. 3, 2022, p. 5118-5122.</a:t>
            </a:r>
            <a:endParaRPr/>
          </a:p>
          <a:p>
            <a:pPr marL="342900" marR="0" lvl="0" indent="-165100" algn="just" rtl="0">
              <a:lnSpc>
                <a:spcPct val="115000"/>
              </a:lnSpc>
              <a:spcBef>
                <a:spcPts val="0"/>
              </a:spcBef>
              <a:spcAft>
                <a:spcPts val="0"/>
              </a:spcAft>
              <a:buClr>
                <a:schemeClr val="lt1"/>
              </a:buClr>
              <a:buSzPts val="2800"/>
              <a:buFont typeface="Calibri"/>
              <a:buNone/>
            </a:pPr>
            <a:endParaRPr sz="2800" b="0" i="0" u="none" strike="noStrike" cap="none">
              <a:solidFill>
                <a:schemeClr val="lt1"/>
              </a:solidFill>
              <a:latin typeface="Times New Roman"/>
              <a:ea typeface="Times New Roman"/>
              <a:cs typeface="Times New Roman"/>
              <a:sym typeface="Times New Roman"/>
            </a:endParaRPr>
          </a:p>
          <a:p>
            <a:pPr marL="342900" marR="0" lvl="0" indent="-342900" algn="just" rtl="0">
              <a:lnSpc>
                <a:spcPct val="115000"/>
              </a:lnSpc>
              <a:spcBef>
                <a:spcPts val="0"/>
              </a:spcBef>
              <a:spcAft>
                <a:spcPts val="0"/>
              </a:spcAft>
              <a:buClr>
                <a:schemeClr val="lt1"/>
              </a:buClr>
              <a:buSzPts val="2800"/>
              <a:buFont typeface="Calibri"/>
              <a:buAutoNum type="arabicPeriod"/>
            </a:pPr>
            <a:r>
              <a:rPr lang="en-US" sz="2800" b="0" i="0" u="none" strike="noStrike" cap="none">
                <a:solidFill>
                  <a:schemeClr val="lt1"/>
                </a:solidFill>
                <a:latin typeface="Times New Roman"/>
                <a:ea typeface="Times New Roman"/>
                <a:cs typeface="Times New Roman"/>
                <a:sym typeface="Times New Roman"/>
              </a:rPr>
              <a:t>3.K. M. Anand Vijay, S. Purustut, R. Suhas, C. Pavan and P. Pradhan, "A Live Human Being Detector in War Fields and Earthquake Location Using Robot with Camouflage Technology," 2018 3rd IEEE International Conference on Recent Trends in Electronics, Information &amp; Communication Technology (RTEICT), Bangalore, India, 2018, pp. 2244-2249.</a:t>
            </a:r>
            <a:endParaRPr/>
          </a:p>
          <a:p>
            <a:pPr marL="342900" marR="0" lvl="0" indent="-165100" algn="just" rtl="0">
              <a:lnSpc>
                <a:spcPct val="115000"/>
              </a:lnSpc>
              <a:spcBef>
                <a:spcPts val="0"/>
              </a:spcBef>
              <a:spcAft>
                <a:spcPts val="0"/>
              </a:spcAft>
              <a:buClr>
                <a:schemeClr val="lt1"/>
              </a:buClr>
              <a:buSzPts val="2800"/>
              <a:buFont typeface="Calibri"/>
              <a:buNone/>
            </a:pPr>
            <a:endParaRPr sz="2800" b="0" i="0" u="none" strike="noStrike" cap="none">
              <a:solidFill>
                <a:schemeClr val="lt1"/>
              </a:solidFill>
              <a:latin typeface="Times New Roman"/>
              <a:ea typeface="Times New Roman"/>
              <a:cs typeface="Times New Roman"/>
              <a:sym typeface="Times New Roman"/>
            </a:endParaRPr>
          </a:p>
          <a:p>
            <a:pPr marL="342900" marR="0" lvl="0" indent="-342900" algn="just" rtl="0">
              <a:lnSpc>
                <a:spcPct val="115000"/>
              </a:lnSpc>
              <a:spcBef>
                <a:spcPts val="0"/>
              </a:spcBef>
              <a:spcAft>
                <a:spcPts val="0"/>
              </a:spcAft>
              <a:buClr>
                <a:schemeClr val="lt1"/>
              </a:buClr>
              <a:buSzPts val="2800"/>
              <a:buFont typeface="Calibri"/>
              <a:buAutoNum type="arabicPeriod"/>
            </a:pPr>
            <a:r>
              <a:rPr lang="en-US" sz="2800" b="0" i="0" u="none" strike="noStrike" cap="none">
                <a:solidFill>
                  <a:schemeClr val="lt1"/>
                </a:solidFill>
                <a:latin typeface="Times New Roman"/>
                <a:ea typeface="Times New Roman"/>
                <a:cs typeface="Times New Roman"/>
                <a:sym typeface="Times New Roman"/>
              </a:rPr>
              <a:t>4.Zia Uddin, Mojaharul Islam, “Search and rescue system for alive human detection by semi-autonomous mobile rescue robot”, 2016 International Conference on Innovations in Science, Engineering and Technology (ICISET), 2016.</a:t>
            </a:r>
            <a:endParaRPr/>
          </a:p>
          <a:p>
            <a:pPr marL="342900" marR="0" lvl="0" indent="-165100" algn="just" rtl="0">
              <a:lnSpc>
                <a:spcPct val="115000"/>
              </a:lnSpc>
              <a:spcBef>
                <a:spcPts val="0"/>
              </a:spcBef>
              <a:spcAft>
                <a:spcPts val="0"/>
              </a:spcAft>
              <a:buClr>
                <a:schemeClr val="lt1"/>
              </a:buClr>
              <a:buSzPts val="2800"/>
              <a:buFont typeface="Calibri"/>
              <a:buNone/>
            </a:pPr>
            <a:endParaRPr sz="2800" b="0" i="0" u="none" strike="noStrike" cap="none">
              <a:solidFill>
                <a:schemeClr val="lt1"/>
              </a:solidFill>
              <a:latin typeface="Times New Roman"/>
              <a:ea typeface="Times New Roman"/>
              <a:cs typeface="Times New Roman"/>
              <a:sym typeface="Times New Roman"/>
            </a:endParaRPr>
          </a:p>
          <a:p>
            <a:pPr marL="342900" marR="0" lvl="0" indent="-342900" algn="just" rtl="0">
              <a:lnSpc>
                <a:spcPct val="115000"/>
              </a:lnSpc>
              <a:spcBef>
                <a:spcPts val="0"/>
              </a:spcBef>
              <a:spcAft>
                <a:spcPts val="0"/>
              </a:spcAft>
              <a:buClr>
                <a:schemeClr val="lt1"/>
              </a:buClr>
              <a:buSzPts val="2800"/>
              <a:buFont typeface="Calibri"/>
              <a:buAutoNum type="arabicPeriod"/>
            </a:pPr>
            <a:r>
              <a:rPr lang="en-US" sz="2800" b="0" i="0" u="none" strike="noStrike" cap="none">
                <a:solidFill>
                  <a:schemeClr val="lt1"/>
                </a:solidFill>
                <a:latin typeface="Times New Roman"/>
                <a:ea typeface="Times New Roman"/>
                <a:cs typeface="Times New Roman"/>
                <a:sym typeface="Times New Roman"/>
              </a:rPr>
              <a:t>5.Li, K., Li, Z., Xiong, Z., Wang, Y., Yang, H., Xu, W., Jing, L., Ding, M., Zhu, J., Ho, J. S., &amp; Chen, P.-Y. (2022). Thermal Camouflaging MXene Robotic Skin with Bio-Inspired Stimulus Sensation and Wireless Communication, Advanced Functional Materials, Vol.32,Issue.23, 2110534.</a:t>
            </a:r>
            <a:endParaRPr/>
          </a:p>
        </p:txBody>
      </p:sp>
      <p:sp>
        <p:nvSpPr>
          <p:cNvPr id="254" name="Google Shape;254;p10"/>
          <p:cNvSpPr txBox="1"/>
          <p:nvPr/>
        </p:nvSpPr>
        <p:spPr>
          <a:xfrm>
            <a:off x="6362700" y="234238"/>
            <a:ext cx="5562600"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a:solidFill>
                  <a:schemeClr val="lt1"/>
                </a:solidFill>
                <a:latin typeface="Times New Roman"/>
                <a:ea typeface="Times New Roman"/>
                <a:cs typeface="Times New Roman"/>
                <a:sym typeface="Times New Roman"/>
              </a:rPr>
              <a:t>REFERENCES</a:t>
            </a:r>
            <a:endParaRPr sz="4000" b="1" i="0" u="none" strike="noStrike" cap="none">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40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41069"/>
            </a:gs>
            <a:gs pos="50000">
              <a:srgbClr val="5527F5"/>
            </a:gs>
            <a:gs pos="100000">
              <a:srgbClr val="131FA8"/>
            </a:gs>
          </a:gsLst>
          <a:path path="circle">
            <a:fillToRect r="100000" b="100000"/>
          </a:path>
          <a:tileRect l="-100000" t="-100000"/>
        </a:gradFill>
        <a:effectLst/>
      </p:bgPr>
    </p:bg>
    <p:spTree>
      <p:nvGrpSpPr>
        <p:cNvPr id="1" name="Shape 258"/>
        <p:cNvGrpSpPr/>
        <p:nvPr/>
      </p:nvGrpSpPr>
      <p:grpSpPr>
        <a:xfrm>
          <a:off x="0" y="0"/>
          <a:ext cx="0" cy="0"/>
          <a:chOff x="0" y="0"/>
          <a:chExt cx="0" cy="0"/>
        </a:xfrm>
      </p:grpSpPr>
      <p:sp>
        <p:nvSpPr>
          <p:cNvPr id="259" name="Google Shape;259;p11"/>
          <p:cNvSpPr/>
          <p:nvPr/>
        </p:nvSpPr>
        <p:spPr>
          <a:xfrm rot="8620763">
            <a:off x="-429086" y="-676113"/>
            <a:ext cx="8987203" cy="4150026"/>
          </a:xfrm>
          <a:custGeom>
            <a:avLst/>
            <a:gdLst/>
            <a:ahLst/>
            <a:cxnLst/>
            <a:rect l="l" t="t" r="r" b="b"/>
            <a:pathLst>
              <a:path w="8987203" h="4150026" extrusionOk="0">
                <a:moveTo>
                  <a:pt x="0" y="0"/>
                </a:moveTo>
                <a:lnTo>
                  <a:pt x="8987203" y="0"/>
                </a:lnTo>
                <a:lnTo>
                  <a:pt x="8987203" y="4150027"/>
                </a:lnTo>
                <a:lnTo>
                  <a:pt x="0" y="4150027"/>
                </a:lnTo>
                <a:lnTo>
                  <a:pt x="0" y="0"/>
                </a:lnTo>
                <a:close/>
              </a:path>
            </a:pathLst>
          </a:custGeom>
          <a:blipFill rotWithShape="1">
            <a:blip r:embed="rId3">
              <a:alphaModFix/>
            </a:blip>
            <a:stretch>
              <a:fillRect/>
            </a:stretch>
          </a:blipFill>
          <a:ln>
            <a:noFill/>
          </a:ln>
        </p:spPr>
      </p:sp>
      <p:sp>
        <p:nvSpPr>
          <p:cNvPr id="260" name="Google Shape;260;p11"/>
          <p:cNvSpPr/>
          <p:nvPr/>
        </p:nvSpPr>
        <p:spPr>
          <a:xfrm>
            <a:off x="1692146" y="1213800"/>
            <a:ext cx="14684628" cy="7859399"/>
          </a:xfrm>
          <a:custGeom>
            <a:avLst/>
            <a:gdLst/>
            <a:ahLst/>
            <a:cxnLst/>
            <a:rect l="l" t="t" r="r" b="b"/>
            <a:pathLst>
              <a:path w="14684628" h="7859399" extrusionOk="0">
                <a:moveTo>
                  <a:pt x="0" y="0"/>
                </a:moveTo>
                <a:lnTo>
                  <a:pt x="14684627" y="0"/>
                </a:lnTo>
                <a:lnTo>
                  <a:pt x="14684627" y="7859400"/>
                </a:lnTo>
                <a:lnTo>
                  <a:pt x="0" y="7859400"/>
                </a:lnTo>
                <a:lnTo>
                  <a:pt x="0" y="0"/>
                </a:lnTo>
                <a:close/>
              </a:path>
            </a:pathLst>
          </a:custGeom>
          <a:blipFill rotWithShape="1">
            <a:blip r:embed="rId4">
              <a:alphaModFix/>
            </a:blip>
            <a:stretch>
              <a:fillRect t="-20257"/>
            </a:stretch>
          </a:blipFill>
          <a:ln>
            <a:noFill/>
          </a:ln>
        </p:spPr>
      </p:sp>
      <p:sp>
        <p:nvSpPr>
          <p:cNvPr id="261" name="Google Shape;261;p11"/>
          <p:cNvSpPr/>
          <p:nvPr/>
        </p:nvSpPr>
        <p:spPr>
          <a:xfrm>
            <a:off x="14950717" y="4257922"/>
            <a:ext cx="2965916" cy="6828198"/>
          </a:xfrm>
          <a:custGeom>
            <a:avLst/>
            <a:gdLst/>
            <a:ahLst/>
            <a:cxnLst/>
            <a:rect l="l" t="t" r="r" b="b"/>
            <a:pathLst>
              <a:path w="2965916" h="6828198" extrusionOk="0">
                <a:moveTo>
                  <a:pt x="0" y="0"/>
                </a:moveTo>
                <a:lnTo>
                  <a:pt x="2965917" y="0"/>
                </a:lnTo>
                <a:lnTo>
                  <a:pt x="2965917" y="6828199"/>
                </a:lnTo>
                <a:lnTo>
                  <a:pt x="0" y="6828199"/>
                </a:lnTo>
                <a:lnTo>
                  <a:pt x="0" y="0"/>
                </a:lnTo>
                <a:close/>
              </a:path>
            </a:pathLst>
          </a:custGeom>
          <a:blipFill rotWithShape="1">
            <a:blip r:embed="rId5">
              <a:alphaModFix/>
            </a:blip>
            <a:stretch>
              <a:fillRect/>
            </a:stretch>
          </a:blipFill>
          <a:ln>
            <a:noFill/>
          </a:ln>
        </p:spPr>
      </p:sp>
      <p:sp>
        <p:nvSpPr>
          <p:cNvPr id="262" name="Google Shape;262;p11"/>
          <p:cNvSpPr/>
          <p:nvPr/>
        </p:nvSpPr>
        <p:spPr>
          <a:xfrm>
            <a:off x="-107017" y="7672021"/>
            <a:ext cx="4171532" cy="3569725"/>
          </a:xfrm>
          <a:custGeom>
            <a:avLst/>
            <a:gdLst/>
            <a:ahLst/>
            <a:cxnLst/>
            <a:rect l="l" t="t" r="r" b="b"/>
            <a:pathLst>
              <a:path w="4171532" h="3569725" extrusionOk="0">
                <a:moveTo>
                  <a:pt x="0" y="0"/>
                </a:moveTo>
                <a:lnTo>
                  <a:pt x="4171532" y="0"/>
                </a:lnTo>
                <a:lnTo>
                  <a:pt x="4171532" y="3569725"/>
                </a:lnTo>
                <a:lnTo>
                  <a:pt x="0" y="3569725"/>
                </a:lnTo>
                <a:lnTo>
                  <a:pt x="0" y="0"/>
                </a:lnTo>
                <a:close/>
              </a:path>
            </a:pathLst>
          </a:custGeom>
          <a:blipFill rotWithShape="1">
            <a:blip r:embed="rId6">
              <a:alphaModFix/>
            </a:blip>
            <a:stretch>
              <a:fillRect/>
            </a:stretch>
          </a:blipFill>
          <a:ln>
            <a:noFill/>
          </a:ln>
        </p:spPr>
      </p:sp>
      <p:sp>
        <p:nvSpPr>
          <p:cNvPr id="263" name="Google Shape;263;p11"/>
          <p:cNvSpPr/>
          <p:nvPr/>
        </p:nvSpPr>
        <p:spPr>
          <a:xfrm>
            <a:off x="13941740" y="-4440594"/>
            <a:ext cx="8339294" cy="7136224"/>
          </a:xfrm>
          <a:custGeom>
            <a:avLst/>
            <a:gdLst/>
            <a:ahLst/>
            <a:cxnLst/>
            <a:rect l="l" t="t" r="r" b="b"/>
            <a:pathLst>
              <a:path w="8339294" h="7136224" extrusionOk="0">
                <a:moveTo>
                  <a:pt x="0" y="0"/>
                </a:moveTo>
                <a:lnTo>
                  <a:pt x="8339295" y="0"/>
                </a:lnTo>
                <a:lnTo>
                  <a:pt x="8339295" y="7136224"/>
                </a:lnTo>
                <a:lnTo>
                  <a:pt x="0" y="7136224"/>
                </a:lnTo>
                <a:lnTo>
                  <a:pt x="0" y="0"/>
                </a:lnTo>
                <a:close/>
              </a:path>
            </a:pathLst>
          </a:custGeom>
          <a:blipFill rotWithShape="1">
            <a:blip r:embed="rId6">
              <a:alphaModFix/>
            </a:blip>
            <a:stretch>
              <a:fillRect/>
            </a:stretch>
          </a:blipFill>
          <a:ln>
            <a:noFill/>
          </a:ln>
        </p:spPr>
      </p:sp>
      <p:sp>
        <p:nvSpPr>
          <p:cNvPr id="264" name="Google Shape;264;p11"/>
          <p:cNvSpPr txBox="1"/>
          <p:nvPr/>
        </p:nvSpPr>
        <p:spPr>
          <a:xfrm>
            <a:off x="6943021" y="1582792"/>
            <a:ext cx="4401957" cy="836126"/>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099" b="0" i="0" u="none" strike="noStrike" cap="none">
                <a:solidFill>
                  <a:srgbClr val="D7CCFF"/>
                </a:solidFill>
                <a:latin typeface="Times New Roman"/>
                <a:ea typeface="Times New Roman"/>
                <a:cs typeface="Times New Roman"/>
                <a:sym typeface="Times New Roman"/>
              </a:rPr>
              <a:t>CONCLUSION</a:t>
            </a:r>
            <a:endParaRPr/>
          </a:p>
        </p:txBody>
      </p:sp>
      <p:sp>
        <p:nvSpPr>
          <p:cNvPr id="265" name="Google Shape;265;p11"/>
          <p:cNvSpPr txBox="1"/>
          <p:nvPr/>
        </p:nvSpPr>
        <p:spPr>
          <a:xfrm>
            <a:off x="1692146" y="3019742"/>
            <a:ext cx="14684628" cy="3641574"/>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a:solidFill>
                  <a:srgbClr val="D7CCFF"/>
                </a:solidFill>
                <a:latin typeface="Times New Roman"/>
                <a:ea typeface="Times New Roman"/>
                <a:cs typeface="Times New Roman"/>
                <a:sym typeface="Times New Roman"/>
              </a:rPr>
              <a:t>The development of an </a:t>
            </a:r>
            <a:r>
              <a:rPr lang="en-US" sz="3399" b="1" i="0" u="sng" strike="noStrike" cap="none">
                <a:solidFill>
                  <a:schemeClr val="accent3"/>
                </a:solidFill>
                <a:latin typeface="Times New Roman"/>
                <a:ea typeface="Times New Roman"/>
                <a:cs typeface="Times New Roman"/>
                <a:sym typeface="Times New Roman"/>
              </a:rPr>
              <a:t>IoT-based robot </a:t>
            </a:r>
            <a:r>
              <a:rPr lang="en-US" sz="3399" b="0" i="0" u="none" strike="noStrike" cap="none">
                <a:solidFill>
                  <a:srgbClr val="D7CCFF"/>
                </a:solidFill>
                <a:latin typeface="Times New Roman"/>
                <a:ea typeface="Times New Roman"/>
                <a:cs typeface="Times New Roman"/>
                <a:sym typeface="Times New Roman"/>
              </a:rPr>
              <a:t>for disaster area inspection integrates sensors to </a:t>
            </a:r>
            <a:r>
              <a:rPr lang="en-US" sz="3399" b="1" i="0" u="sng" strike="noStrike" cap="none">
                <a:solidFill>
                  <a:schemeClr val="accent3"/>
                </a:solidFill>
                <a:latin typeface="Times New Roman"/>
                <a:ea typeface="Times New Roman"/>
                <a:cs typeface="Times New Roman"/>
                <a:sym typeface="Times New Roman"/>
              </a:rPr>
              <a:t>provide real-time environmental data, aiding rescue teams in decision-making</a:t>
            </a:r>
            <a:r>
              <a:rPr lang="en-US" sz="3399" b="0" i="0" u="none" strike="noStrike" cap="none">
                <a:solidFill>
                  <a:srgbClr val="D7CCFF"/>
                </a:solidFill>
                <a:latin typeface="Times New Roman"/>
                <a:ea typeface="Times New Roman"/>
                <a:cs typeface="Times New Roman"/>
                <a:sym typeface="Times New Roman"/>
              </a:rPr>
              <a:t>. Benefits include reduced risk to responders, automated data collection, faster response times, enhanced coordination among teams, and improved communication. The system revolutionizes rescue operations</a:t>
            </a:r>
            <a:r>
              <a:rPr lang="en-US" sz="3399" b="1" i="0" u="sng" strike="noStrike" cap="none">
                <a:solidFill>
                  <a:schemeClr val="accent3"/>
                </a:solidFill>
                <a:latin typeface="Times New Roman"/>
                <a:ea typeface="Times New Roman"/>
                <a:cs typeface="Times New Roman"/>
                <a:sym typeface="Times New Roman"/>
              </a:rPr>
              <a:t>, improving </a:t>
            </a:r>
            <a:r>
              <a:rPr lang="en-US" sz="3399" b="0" i="0" u="none" strike="noStrike" cap="none">
                <a:solidFill>
                  <a:srgbClr val="D7CCFF"/>
                </a:solidFill>
                <a:latin typeface="Times New Roman"/>
                <a:ea typeface="Times New Roman"/>
                <a:cs typeface="Times New Roman"/>
                <a:sym typeface="Times New Roman"/>
              </a:rPr>
              <a:t>preparedness and response to disasters for a </a:t>
            </a:r>
            <a:r>
              <a:rPr lang="en-US" sz="3399" b="1" i="0" u="sng" strike="noStrike" cap="none">
                <a:solidFill>
                  <a:schemeClr val="accent3"/>
                </a:solidFill>
                <a:latin typeface="Times New Roman"/>
                <a:ea typeface="Times New Roman"/>
                <a:cs typeface="Times New Roman"/>
                <a:sym typeface="Times New Roman"/>
              </a:rPr>
              <a:t>safer future</a:t>
            </a:r>
            <a:r>
              <a:rPr lang="en-US" sz="3399" b="0" i="0" u="none" strike="noStrike" cap="none">
                <a:solidFill>
                  <a:srgbClr val="D7CCFF"/>
                </a:solidFill>
                <a:latin typeface="Times New Roman"/>
                <a:ea typeface="Times New Roman"/>
                <a:cs typeface="Times New Roman"/>
                <a:sym typeface="Times New Roman"/>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44EEA"/>
            </a:gs>
            <a:gs pos="50000">
              <a:srgbClr val="5527F5"/>
            </a:gs>
            <a:gs pos="100000">
              <a:srgbClr val="041069"/>
            </a:gs>
          </a:gsLst>
          <a:path path="circle">
            <a:fillToRect r="100000" b="100000"/>
          </a:path>
          <a:tileRect l="-100000" t="-100000"/>
        </a:gradFill>
        <a:effectLst/>
      </p:bgPr>
    </p:bg>
    <p:spTree>
      <p:nvGrpSpPr>
        <p:cNvPr id="1" name="Shape 269"/>
        <p:cNvGrpSpPr/>
        <p:nvPr/>
      </p:nvGrpSpPr>
      <p:grpSpPr>
        <a:xfrm>
          <a:off x="0" y="0"/>
          <a:ext cx="0" cy="0"/>
          <a:chOff x="0" y="0"/>
          <a:chExt cx="0" cy="0"/>
        </a:xfrm>
      </p:grpSpPr>
      <p:cxnSp>
        <p:nvCxnSpPr>
          <p:cNvPr id="270" name="Google Shape;270;p12"/>
          <p:cNvCxnSpPr/>
          <p:nvPr/>
        </p:nvCxnSpPr>
        <p:spPr>
          <a:xfrm>
            <a:off x="5764344" y="5958420"/>
            <a:ext cx="0" cy="5145633"/>
          </a:xfrm>
          <a:prstGeom prst="straightConnector1">
            <a:avLst/>
          </a:prstGeom>
          <a:noFill/>
          <a:ln w="38100" cap="flat" cmpd="sng">
            <a:solidFill>
              <a:srgbClr val="FFFFFF"/>
            </a:solidFill>
            <a:prstDash val="solid"/>
            <a:round/>
            <a:headEnd type="none" w="sm" len="sm"/>
            <a:tailEnd type="none" w="sm" len="sm"/>
          </a:ln>
        </p:spPr>
      </p:cxnSp>
      <p:cxnSp>
        <p:nvCxnSpPr>
          <p:cNvPr id="271" name="Google Shape;271;p12"/>
          <p:cNvCxnSpPr/>
          <p:nvPr/>
        </p:nvCxnSpPr>
        <p:spPr>
          <a:xfrm>
            <a:off x="5802444" y="-2572817"/>
            <a:ext cx="0" cy="5145633"/>
          </a:xfrm>
          <a:prstGeom prst="straightConnector1">
            <a:avLst/>
          </a:prstGeom>
          <a:noFill/>
          <a:ln w="38100" cap="flat" cmpd="sng">
            <a:solidFill>
              <a:srgbClr val="FFFFFF"/>
            </a:solidFill>
            <a:prstDash val="solid"/>
            <a:round/>
            <a:headEnd type="none" w="sm" len="sm"/>
            <a:tailEnd type="none" w="sm" len="sm"/>
          </a:ln>
        </p:spPr>
      </p:cxnSp>
      <p:sp>
        <p:nvSpPr>
          <p:cNvPr id="272" name="Google Shape;272;p12"/>
          <p:cNvSpPr/>
          <p:nvPr/>
        </p:nvSpPr>
        <p:spPr>
          <a:xfrm>
            <a:off x="10208092" y="-3588763"/>
            <a:ext cx="10008973" cy="8229600"/>
          </a:xfrm>
          <a:custGeom>
            <a:avLst/>
            <a:gdLst/>
            <a:ahLst/>
            <a:cxnLst/>
            <a:rect l="l" t="t" r="r" b="b"/>
            <a:pathLst>
              <a:path w="10008973" h="8229600" extrusionOk="0">
                <a:moveTo>
                  <a:pt x="0" y="0"/>
                </a:moveTo>
                <a:lnTo>
                  <a:pt x="10008973" y="0"/>
                </a:lnTo>
                <a:lnTo>
                  <a:pt x="10008973" y="8229600"/>
                </a:lnTo>
                <a:lnTo>
                  <a:pt x="0" y="8229600"/>
                </a:lnTo>
                <a:lnTo>
                  <a:pt x="0" y="0"/>
                </a:lnTo>
                <a:close/>
              </a:path>
            </a:pathLst>
          </a:custGeom>
          <a:blipFill rotWithShape="1">
            <a:blip r:embed="rId3">
              <a:alphaModFix/>
            </a:blip>
            <a:stretch>
              <a:fillRect/>
            </a:stretch>
          </a:blipFill>
          <a:ln>
            <a:noFill/>
          </a:ln>
        </p:spPr>
      </p:sp>
      <p:sp>
        <p:nvSpPr>
          <p:cNvPr id="273" name="Google Shape;273;p12"/>
          <p:cNvSpPr/>
          <p:nvPr/>
        </p:nvSpPr>
        <p:spPr>
          <a:xfrm>
            <a:off x="-1995996" y="5507733"/>
            <a:ext cx="10008973" cy="8229600"/>
          </a:xfrm>
          <a:custGeom>
            <a:avLst/>
            <a:gdLst/>
            <a:ahLst/>
            <a:cxnLst/>
            <a:rect l="l" t="t" r="r" b="b"/>
            <a:pathLst>
              <a:path w="10008973" h="8229600" extrusionOk="0">
                <a:moveTo>
                  <a:pt x="0" y="0"/>
                </a:moveTo>
                <a:lnTo>
                  <a:pt x="10008973" y="0"/>
                </a:lnTo>
                <a:lnTo>
                  <a:pt x="10008973" y="8229600"/>
                </a:lnTo>
                <a:lnTo>
                  <a:pt x="0" y="8229600"/>
                </a:lnTo>
                <a:lnTo>
                  <a:pt x="0" y="0"/>
                </a:lnTo>
                <a:close/>
              </a:path>
            </a:pathLst>
          </a:custGeom>
          <a:blipFill rotWithShape="1">
            <a:blip r:embed="rId3">
              <a:alphaModFix/>
            </a:blip>
            <a:stretch>
              <a:fillRect/>
            </a:stretch>
          </a:blipFill>
          <a:ln>
            <a:noFill/>
          </a:ln>
        </p:spPr>
      </p:sp>
      <p:sp>
        <p:nvSpPr>
          <p:cNvPr id="274" name="Google Shape;274;p12"/>
          <p:cNvSpPr txBox="1"/>
          <p:nvPr/>
        </p:nvSpPr>
        <p:spPr>
          <a:xfrm>
            <a:off x="1676400" y="1288206"/>
            <a:ext cx="7747874" cy="2803653"/>
          </a:xfrm>
          <a:prstGeom prst="rect">
            <a:avLst/>
          </a:prstGeom>
          <a:noFill/>
          <a:ln>
            <a:noFill/>
          </a:ln>
        </p:spPr>
        <p:txBody>
          <a:bodyPr spcFirstLastPara="1" wrap="square" lIns="0" tIns="0" rIns="0" bIns="0" anchor="t" anchorCtr="0">
            <a:spAutoFit/>
          </a:bodyPr>
          <a:lstStyle/>
          <a:p>
            <a:pPr marL="0" marR="0" lvl="0" indent="0" algn="ctr" rtl="0">
              <a:lnSpc>
                <a:spcPct val="299613"/>
              </a:lnSpc>
              <a:spcBef>
                <a:spcPts val="0"/>
              </a:spcBef>
              <a:spcAft>
                <a:spcPts val="0"/>
              </a:spcAft>
              <a:buNone/>
            </a:pPr>
            <a:r>
              <a:rPr lang="en-US" sz="8800" b="0" i="0" u="none" strike="noStrike" cap="none">
                <a:solidFill>
                  <a:srgbClr val="DDB0E6"/>
                </a:solidFill>
                <a:latin typeface="Times New Roman"/>
                <a:ea typeface="Times New Roman"/>
                <a:cs typeface="Times New Roman"/>
                <a:sym typeface="Times New Roman"/>
              </a:rPr>
              <a:t>THANK</a:t>
            </a:r>
            <a:r>
              <a:rPr lang="en-US" sz="8800" b="0" i="0" u="none" strike="noStrike" cap="none">
                <a:solidFill>
                  <a:srgbClr val="6866E1"/>
                </a:solidFill>
                <a:latin typeface="Times New Roman"/>
                <a:ea typeface="Times New Roman"/>
                <a:cs typeface="Times New Roman"/>
                <a:sym typeface="Times New Roman"/>
              </a:rPr>
              <a:t> </a:t>
            </a:r>
            <a:r>
              <a:rPr lang="en-US" sz="8800" b="0" i="0" u="none" strike="noStrike" cap="none">
                <a:solidFill>
                  <a:srgbClr val="DDB0E6"/>
                </a:solidFill>
                <a:latin typeface="Times New Roman"/>
                <a:ea typeface="Times New Roman"/>
                <a:cs typeface="Times New Roman"/>
                <a:sym typeface="Times New Roman"/>
              </a:rPr>
              <a:t>YOU!</a:t>
            </a:r>
            <a:endParaRPr/>
          </a:p>
        </p:txBody>
      </p:sp>
      <p:sp>
        <p:nvSpPr>
          <p:cNvPr id="275" name="Google Shape;275;p12"/>
          <p:cNvSpPr/>
          <p:nvPr/>
        </p:nvSpPr>
        <p:spPr>
          <a:xfrm>
            <a:off x="9144000" y="1550639"/>
            <a:ext cx="8001878" cy="8071895"/>
          </a:xfrm>
          <a:custGeom>
            <a:avLst/>
            <a:gdLst/>
            <a:ahLst/>
            <a:cxnLst/>
            <a:rect l="l" t="t" r="r" b="b"/>
            <a:pathLst>
              <a:path w="8001878" h="8071895" extrusionOk="0">
                <a:moveTo>
                  <a:pt x="0" y="0"/>
                </a:moveTo>
                <a:lnTo>
                  <a:pt x="8001878" y="0"/>
                </a:lnTo>
                <a:lnTo>
                  <a:pt x="8001878" y="8071894"/>
                </a:lnTo>
                <a:lnTo>
                  <a:pt x="0" y="8071894"/>
                </a:lnTo>
                <a:lnTo>
                  <a:pt x="0" y="0"/>
                </a:lnTo>
                <a:close/>
              </a:path>
            </a:pathLst>
          </a:custGeom>
          <a:blipFill rotWithShape="1">
            <a:blip r:embed="rId4">
              <a:alphaModFix/>
            </a:blip>
            <a:stretch>
              <a:fillRect/>
            </a:stretch>
          </a:blipFill>
          <a:ln>
            <a:noFill/>
          </a:ln>
        </p:spPr>
      </p:sp>
      <p:sp>
        <p:nvSpPr>
          <p:cNvPr id="276" name="Google Shape;276;p12"/>
          <p:cNvSpPr/>
          <p:nvPr/>
        </p:nvSpPr>
        <p:spPr>
          <a:xfrm>
            <a:off x="-1995996" y="7317810"/>
            <a:ext cx="6049393" cy="5290528"/>
          </a:xfrm>
          <a:custGeom>
            <a:avLst/>
            <a:gdLst/>
            <a:ahLst/>
            <a:cxnLst/>
            <a:rect l="l" t="t" r="r" b="b"/>
            <a:pathLst>
              <a:path w="6049393" h="5290528" extrusionOk="0">
                <a:moveTo>
                  <a:pt x="0" y="0"/>
                </a:moveTo>
                <a:lnTo>
                  <a:pt x="6049392" y="0"/>
                </a:lnTo>
                <a:lnTo>
                  <a:pt x="6049392" y="5290527"/>
                </a:lnTo>
                <a:lnTo>
                  <a:pt x="0" y="5290527"/>
                </a:lnTo>
                <a:lnTo>
                  <a:pt x="0" y="0"/>
                </a:lnTo>
                <a:close/>
              </a:path>
            </a:pathLst>
          </a:custGeom>
          <a:blipFill rotWithShape="1">
            <a:blip r:embed="rId5">
              <a:alphaModFix/>
            </a:blip>
            <a:stretch>
              <a:fillRect/>
            </a:stretch>
          </a:blipFill>
          <a:ln>
            <a:noFill/>
          </a:ln>
        </p:spPr>
      </p:sp>
      <p:sp>
        <p:nvSpPr>
          <p:cNvPr id="277" name="Google Shape;277;p12"/>
          <p:cNvSpPr/>
          <p:nvPr/>
        </p:nvSpPr>
        <p:spPr>
          <a:xfrm>
            <a:off x="14771515" y="-3149182"/>
            <a:ext cx="6049393" cy="5290528"/>
          </a:xfrm>
          <a:custGeom>
            <a:avLst/>
            <a:gdLst/>
            <a:ahLst/>
            <a:cxnLst/>
            <a:rect l="l" t="t" r="r" b="b"/>
            <a:pathLst>
              <a:path w="6049393" h="5290528" extrusionOk="0">
                <a:moveTo>
                  <a:pt x="0" y="0"/>
                </a:moveTo>
                <a:lnTo>
                  <a:pt x="6049392" y="0"/>
                </a:lnTo>
                <a:lnTo>
                  <a:pt x="6049392" y="5290527"/>
                </a:lnTo>
                <a:lnTo>
                  <a:pt x="0" y="5290527"/>
                </a:lnTo>
                <a:lnTo>
                  <a:pt x="0" y="0"/>
                </a:lnTo>
                <a:close/>
              </a:path>
            </a:pathLst>
          </a:custGeom>
          <a:blipFill rotWithShape="1">
            <a:blip r:embed="rId5">
              <a:alphaModFix/>
            </a:blip>
            <a:stretch>
              <a:fillRect/>
            </a:stretch>
          </a:blipFill>
          <a:ln>
            <a:noFill/>
          </a:ln>
        </p:spPr>
      </p:sp>
      <p:sp>
        <p:nvSpPr>
          <p:cNvPr id="278" name="Google Shape;278;p12"/>
          <p:cNvSpPr txBox="1"/>
          <p:nvPr/>
        </p:nvSpPr>
        <p:spPr>
          <a:xfrm>
            <a:off x="2819399" y="4643957"/>
            <a:ext cx="519357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a:solidFill>
                  <a:schemeClr val="lt1"/>
                </a:solidFill>
                <a:latin typeface="Times New Roman"/>
                <a:ea typeface="Times New Roman"/>
                <a:cs typeface="Times New Roman"/>
                <a:sym typeface="Times New Roman"/>
              </a:rPr>
              <a:t>Q/A?</a:t>
            </a:r>
            <a:endParaRPr sz="40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1FA8"/>
            </a:gs>
            <a:gs pos="50000">
              <a:srgbClr val="5527F5"/>
            </a:gs>
            <a:gs pos="100000">
              <a:srgbClr val="9B60EB"/>
            </a:gs>
          </a:gsLst>
          <a:path path="circle">
            <a:fillToRect r="100000" b="100000"/>
          </a:path>
          <a:tileRect l="-100000" t="-100000"/>
        </a:gradFill>
        <a:effectLst/>
      </p:bgPr>
    </p:bg>
    <p:spTree>
      <p:nvGrpSpPr>
        <p:cNvPr id="1" name="Shape 162"/>
        <p:cNvGrpSpPr/>
        <p:nvPr/>
      </p:nvGrpSpPr>
      <p:grpSpPr>
        <a:xfrm>
          <a:off x="0" y="0"/>
          <a:ext cx="0" cy="0"/>
          <a:chOff x="0" y="0"/>
          <a:chExt cx="0" cy="0"/>
        </a:xfrm>
      </p:grpSpPr>
      <p:sp>
        <p:nvSpPr>
          <p:cNvPr id="163" name="Google Shape;163;p2"/>
          <p:cNvSpPr/>
          <p:nvPr/>
        </p:nvSpPr>
        <p:spPr>
          <a:xfrm>
            <a:off x="11783997" y="30861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sp>
      <p:sp>
        <p:nvSpPr>
          <p:cNvPr id="164" name="Google Shape;164;p2"/>
          <p:cNvSpPr txBox="1"/>
          <p:nvPr/>
        </p:nvSpPr>
        <p:spPr>
          <a:xfrm>
            <a:off x="1256845" y="2475275"/>
            <a:ext cx="10383000" cy="1562400"/>
          </a:xfrm>
          <a:prstGeom prst="rect">
            <a:avLst/>
          </a:prstGeom>
          <a:noFill/>
          <a:ln>
            <a:noFill/>
          </a:ln>
        </p:spPr>
        <p:txBody>
          <a:bodyPr spcFirstLastPara="1" wrap="square" lIns="0" tIns="0" rIns="0" bIns="0" anchor="t" anchorCtr="0">
            <a:spAutoFit/>
          </a:bodyPr>
          <a:lstStyle/>
          <a:p>
            <a:pPr marL="0" marR="0" lvl="0" indent="0" algn="ctr" rtl="0">
              <a:lnSpc>
                <a:spcPct val="72001"/>
              </a:lnSpc>
              <a:spcBef>
                <a:spcPts val="0"/>
              </a:spcBef>
              <a:spcAft>
                <a:spcPts val="0"/>
              </a:spcAft>
              <a:buNone/>
            </a:pPr>
            <a:r>
              <a:rPr lang="en-US" sz="14097" b="0" i="0" u="none" strike="noStrike" cap="none">
                <a:solidFill>
                  <a:srgbClr val="CD8AD9"/>
                </a:solidFill>
                <a:latin typeface="Arial"/>
                <a:ea typeface="Arial"/>
                <a:cs typeface="Arial"/>
                <a:sym typeface="Arial"/>
              </a:rPr>
              <a:t>ABSTRACT</a:t>
            </a:r>
            <a:endParaRPr/>
          </a:p>
        </p:txBody>
      </p:sp>
      <p:sp>
        <p:nvSpPr>
          <p:cNvPr id="165" name="Google Shape;165;p2"/>
          <p:cNvSpPr txBox="1"/>
          <p:nvPr/>
        </p:nvSpPr>
        <p:spPr>
          <a:xfrm>
            <a:off x="1256862" y="3788712"/>
            <a:ext cx="9098913" cy="3282950"/>
          </a:xfrm>
          <a:prstGeom prst="rect">
            <a:avLst/>
          </a:prstGeom>
          <a:noFill/>
          <a:ln>
            <a:noFill/>
          </a:ln>
        </p:spPr>
        <p:txBody>
          <a:bodyPr spcFirstLastPara="1" wrap="square" lIns="0" tIns="0" rIns="0" bIns="0" anchor="t" anchorCtr="0">
            <a:spAutoFit/>
          </a:bodyPr>
          <a:lstStyle/>
          <a:p>
            <a:pPr marL="0" marR="0" lvl="0" indent="0" algn="just" rtl="0">
              <a:lnSpc>
                <a:spcPct val="114392"/>
              </a:lnSpc>
              <a:spcBef>
                <a:spcPts val="0"/>
              </a:spcBef>
              <a:spcAft>
                <a:spcPts val="0"/>
              </a:spcAft>
              <a:buNone/>
            </a:pPr>
            <a:br>
              <a:rPr lang="en-US" sz="2800" b="0" i="0" u="none" strike="noStrike" cap="none">
                <a:solidFill>
                  <a:schemeClr val="dk2"/>
                </a:solidFill>
                <a:latin typeface="Calibri"/>
                <a:ea typeface="Calibri"/>
                <a:cs typeface="Calibri"/>
                <a:sym typeface="Calibri"/>
              </a:rPr>
            </a:br>
            <a:r>
              <a:rPr lang="en-US" sz="2800" b="0" i="0" u="none" strike="noStrike" cap="none">
                <a:solidFill>
                  <a:srgbClr val="F2F2F2"/>
                </a:solidFill>
                <a:latin typeface="Arial"/>
                <a:ea typeface="Arial"/>
                <a:cs typeface="Arial"/>
                <a:sym typeface="Arial"/>
              </a:rPr>
              <a:t>The study presents</a:t>
            </a:r>
            <a:r>
              <a:rPr lang="en-US" sz="2800" b="0" i="0" u="none" strike="noStrike" cap="none">
                <a:solidFill>
                  <a:schemeClr val="dk2"/>
                </a:solidFill>
                <a:latin typeface="Arial"/>
                <a:ea typeface="Arial"/>
                <a:cs typeface="Arial"/>
                <a:sym typeface="Arial"/>
              </a:rPr>
              <a:t> </a:t>
            </a:r>
            <a:r>
              <a:rPr lang="en-US" sz="2800" b="1" i="0" u="sng" strike="noStrike" cap="none">
                <a:solidFill>
                  <a:schemeClr val="dk1"/>
                </a:solidFill>
                <a:latin typeface="Calibri"/>
                <a:ea typeface="Calibri"/>
                <a:cs typeface="Calibri"/>
                <a:sym typeface="Calibri"/>
              </a:rPr>
              <a:t>an robot designed for </a:t>
            </a:r>
            <a:r>
              <a:rPr lang="en-US" sz="2800" b="0" i="0" u="none" strike="noStrike" cap="none">
                <a:solidFill>
                  <a:srgbClr val="F2F2F2"/>
                </a:solidFill>
                <a:latin typeface="Arial"/>
                <a:ea typeface="Arial"/>
                <a:cs typeface="Arial"/>
                <a:sym typeface="Arial"/>
              </a:rPr>
              <a:t>catastrophe inspection to </a:t>
            </a:r>
            <a:r>
              <a:rPr lang="en-US" sz="2800" b="1" i="0" u="sng" strike="noStrike" cap="none">
                <a:solidFill>
                  <a:schemeClr val="dk1"/>
                </a:solidFill>
                <a:latin typeface="Arial"/>
                <a:ea typeface="Arial"/>
                <a:cs typeface="Arial"/>
                <a:sym typeface="Arial"/>
              </a:rPr>
              <a:t>safeguard rescue personnel </a:t>
            </a:r>
            <a:r>
              <a:rPr lang="en-US" sz="2800" b="0" i="0" u="none" strike="noStrike" cap="none">
                <a:solidFill>
                  <a:srgbClr val="F2F2F2"/>
                </a:solidFill>
                <a:latin typeface="Arial"/>
                <a:ea typeface="Arial"/>
                <a:cs typeface="Arial"/>
                <a:sym typeface="Arial"/>
              </a:rPr>
              <a:t>during crises like earthquakes and fires. </a:t>
            </a:r>
            <a:r>
              <a:rPr lang="en-US" sz="2800" b="1" i="0" u="sng" strike="noStrike" cap="none">
                <a:solidFill>
                  <a:schemeClr val="dk1"/>
                </a:solidFill>
                <a:latin typeface="Arial"/>
                <a:ea typeface="Arial"/>
                <a:cs typeface="Arial"/>
                <a:sym typeface="Arial"/>
              </a:rPr>
              <a:t>Equipped with gas, temperature, and MEMS sensors, the robot collects real-time environmental </a:t>
            </a:r>
            <a:r>
              <a:rPr lang="en-US" sz="2800" b="0" i="0" u="sng" strike="noStrike" cap="none">
                <a:solidFill>
                  <a:schemeClr val="accent3"/>
                </a:solidFill>
                <a:latin typeface="Arial"/>
                <a:ea typeface="Arial"/>
                <a:cs typeface="Arial"/>
                <a:sym typeface="Arial"/>
              </a:rPr>
              <a:t>data</a:t>
            </a:r>
            <a:r>
              <a:rPr lang="en-US" sz="2800" b="0" i="0" u="none" strike="noStrike" cap="none">
                <a:solidFill>
                  <a:srgbClr val="F2F2F2"/>
                </a:solidFill>
                <a:latin typeface="Arial"/>
                <a:ea typeface="Arial"/>
                <a:cs typeface="Arial"/>
                <a:sym typeface="Arial"/>
              </a:rPr>
              <a:t>, aiding in better decision-making and response strategies. This system aims to enhance situational awareness and mitigate risks in hazardous scenarios.</a:t>
            </a:r>
            <a:endParaRPr sz="2800" b="0" i="0" u="none" strike="noStrike" cap="none">
              <a:solidFill>
                <a:srgbClr val="F2F2F2"/>
              </a:solidFill>
              <a:latin typeface="Poppins Light"/>
              <a:ea typeface="Poppins Light"/>
              <a:cs typeface="Poppins Light"/>
              <a:sym typeface="Poppi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844EEA"/>
            </a:gs>
            <a:gs pos="50000">
              <a:srgbClr val="5527F5"/>
            </a:gs>
            <a:gs pos="100000">
              <a:srgbClr val="041069"/>
            </a:gs>
          </a:gsLst>
          <a:path path="circle">
            <a:fillToRect r="100000" b="100000"/>
          </a:path>
          <a:tileRect l="-100000" t="-100000"/>
        </a:gradFill>
        <a:effectLst/>
      </p:bgPr>
    </p:bg>
    <p:spTree>
      <p:nvGrpSpPr>
        <p:cNvPr id="1" name="Shape 169"/>
        <p:cNvGrpSpPr/>
        <p:nvPr/>
      </p:nvGrpSpPr>
      <p:grpSpPr>
        <a:xfrm>
          <a:off x="0" y="0"/>
          <a:ext cx="0" cy="0"/>
          <a:chOff x="0" y="0"/>
          <a:chExt cx="0" cy="0"/>
        </a:xfrm>
      </p:grpSpPr>
      <p:sp>
        <p:nvSpPr>
          <p:cNvPr id="170" name="Google Shape;170;p3"/>
          <p:cNvSpPr txBox="1"/>
          <p:nvPr/>
        </p:nvSpPr>
        <p:spPr>
          <a:xfrm>
            <a:off x="7747854" y="538223"/>
            <a:ext cx="3655219" cy="554383"/>
          </a:xfrm>
          <a:prstGeom prst="rect">
            <a:avLst/>
          </a:prstGeom>
          <a:noFill/>
          <a:ln>
            <a:noFill/>
          </a:ln>
        </p:spPr>
        <p:txBody>
          <a:bodyPr spcFirstLastPara="1" wrap="square" lIns="0" tIns="0" rIns="0" bIns="0" anchor="t" anchorCtr="0">
            <a:spAutoFit/>
          </a:bodyPr>
          <a:lstStyle/>
          <a:p>
            <a:pPr marL="0" marR="0" lvl="0" indent="0" algn="ctr" rtl="0">
              <a:lnSpc>
                <a:spcPct val="169964"/>
              </a:lnSpc>
              <a:spcBef>
                <a:spcPts val="0"/>
              </a:spcBef>
              <a:spcAft>
                <a:spcPts val="0"/>
              </a:spcAft>
              <a:buNone/>
            </a:pPr>
            <a:r>
              <a:rPr lang="en-US" sz="2800" b="1" i="0" u="none" strike="noStrike" cap="none" dirty="0">
                <a:solidFill>
                  <a:schemeClr val="dk1"/>
                </a:solidFill>
                <a:latin typeface="Times New Roman"/>
                <a:ea typeface="Times New Roman"/>
                <a:cs typeface="Times New Roman"/>
                <a:sym typeface="Times New Roman"/>
              </a:rPr>
              <a:t>BLOCK DIAGRAM</a:t>
            </a:r>
            <a:endParaRPr dirty="0"/>
          </a:p>
        </p:txBody>
      </p:sp>
      <p:pic>
        <p:nvPicPr>
          <p:cNvPr id="171" name="Google Shape;171;p3"/>
          <p:cNvPicPr preferRelativeResize="0"/>
          <p:nvPr/>
        </p:nvPicPr>
        <p:blipFill rotWithShape="1">
          <a:blip r:embed="rId3">
            <a:alphaModFix/>
          </a:blip>
          <a:srcRect t="5555"/>
          <a:stretch/>
        </p:blipFill>
        <p:spPr>
          <a:xfrm>
            <a:off x="10369226" y="1572746"/>
            <a:ext cx="6383990" cy="8039099"/>
          </a:xfrm>
          <a:prstGeom prst="rect">
            <a:avLst/>
          </a:prstGeom>
          <a:noFill/>
          <a:ln>
            <a:noFill/>
          </a:ln>
        </p:spPr>
      </p:pic>
      <p:pic>
        <p:nvPicPr>
          <p:cNvPr id="172" name="Google Shape;172;p3"/>
          <p:cNvPicPr preferRelativeResize="0"/>
          <p:nvPr/>
        </p:nvPicPr>
        <p:blipFill rotWithShape="1">
          <a:blip r:embed="rId4">
            <a:alphaModFix/>
          </a:blip>
          <a:srcRect/>
          <a:stretch/>
        </p:blipFill>
        <p:spPr>
          <a:xfrm>
            <a:off x="457200" y="1329857"/>
            <a:ext cx="9372600" cy="8305800"/>
          </a:xfrm>
          <a:prstGeom prst="rect">
            <a:avLst/>
          </a:prstGeom>
          <a:noFill/>
          <a:ln>
            <a:noFill/>
          </a:ln>
        </p:spPr>
      </p:pic>
      <p:sp>
        <p:nvSpPr>
          <p:cNvPr id="173" name="Google Shape;173;p3"/>
          <p:cNvSpPr txBox="1"/>
          <p:nvPr/>
        </p:nvSpPr>
        <p:spPr>
          <a:xfrm>
            <a:off x="7890985" y="0"/>
            <a:ext cx="5715000" cy="76944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400" b="1" i="0" u="none" strike="noStrike" cap="none">
                <a:solidFill>
                  <a:schemeClr val="lt1"/>
                </a:solidFill>
                <a:latin typeface="Times New Roman"/>
                <a:ea typeface="Times New Roman"/>
                <a:cs typeface="Times New Roman"/>
                <a:sym typeface="Times New Roman"/>
              </a:rPr>
              <a:t>Methodology</a:t>
            </a:r>
            <a:endParaRPr sz="4400" b="1" i="0" u="none" strike="noStrike" cap="none">
              <a:solidFill>
                <a:schemeClr val="lt1"/>
              </a:solidFill>
              <a:latin typeface="Times New Roman"/>
              <a:ea typeface="Times New Roman"/>
              <a:cs typeface="Times New Roman"/>
              <a:sym typeface="Times New Roman"/>
            </a:endParaRPr>
          </a:p>
        </p:txBody>
      </p:sp>
      <p:sp>
        <p:nvSpPr>
          <p:cNvPr id="174" name="Google Shape;174;p3"/>
          <p:cNvSpPr txBox="1"/>
          <p:nvPr/>
        </p:nvSpPr>
        <p:spPr>
          <a:xfrm>
            <a:off x="1981200" y="9640669"/>
            <a:ext cx="590978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FIG 1.1</a:t>
            </a:r>
            <a:endParaRPr sz="3600" b="1" i="0" u="none" strike="noStrike" cap="none">
              <a:solidFill>
                <a:schemeClr val="lt1"/>
              </a:solidFill>
              <a:latin typeface="Times New Roman"/>
              <a:ea typeface="Times New Roman"/>
              <a:cs typeface="Times New Roman"/>
              <a:sym typeface="Times New Roman"/>
            </a:endParaRPr>
          </a:p>
        </p:txBody>
      </p:sp>
      <p:sp>
        <p:nvSpPr>
          <p:cNvPr id="175" name="Google Shape;175;p3"/>
          <p:cNvSpPr txBox="1"/>
          <p:nvPr/>
        </p:nvSpPr>
        <p:spPr>
          <a:xfrm>
            <a:off x="11628101" y="9611845"/>
            <a:ext cx="55626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FIG 1.2</a:t>
            </a:r>
            <a:endParaRPr sz="36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63913" b="-86895"/>
            </a:stretch>
          </a:blipFill>
          <a:ln>
            <a:noFill/>
          </a:ln>
        </p:spPr>
      </p:sp>
      <p:sp>
        <p:nvSpPr>
          <p:cNvPr id="181" name="Google Shape;181;p4"/>
          <p:cNvSpPr/>
          <p:nvPr/>
        </p:nvSpPr>
        <p:spPr>
          <a:xfrm>
            <a:off x="10611397" y="-2400300"/>
            <a:ext cx="10008973" cy="8229600"/>
          </a:xfrm>
          <a:custGeom>
            <a:avLst/>
            <a:gdLst/>
            <a:ahLst/>
            <a:cxnLst/>
            <a:rect l="l" t="t" r="r" b="b"/>
            <a:pathLst>
              <a:path w="10008973" h="8229600" extrusionOk="0">
                <a:moveTo>
                  <a:pt x="0" y="0"/>
                </a:moveTo>
                <a:lnTo>
                  <a:pt x="10008973" y="0"/>
                </a:lnTo>
                <a:lnTo>
                  <a:pt x="10008973" y="8229600"/>
                </a:lnTo>
                <a:lnTo>
                  <a:pt x="0" y="8229600"/>
                </a:lnTo>
                <a:lnTo>
                  <a:pt x="0" y="0"/>
                </a:lnTo>
                <a:close/>
              </a:path>
            </a:pathLst>
          </a:custGeom>
          <a:blipFill rotWithShape="1">
            <a:blip r:embed="rId4">
              <a:alphaModFix/>
            </a:blip>
            <a:stretch>
              <a:fillRect/>
            </a:stretch>
          </a:blipFill>
          <a:ln>
            <a:noFill/>
          </a:ln>
        </p:spPr>
      </p:sp>
      <p:sp>
        <p:nvSpPr>
          <p:cNvPr id="182" name="Google Shape;182;p4"/>
          <p:cNvSpPr/>
          <p:nvPr/>
        </p:nvSpPr>
        <p:spPr>
          <a:xfrm>
            <a:off x="-4313957" y="4760495"/>
            <a:ext cx="10008973" cy="8229600"/>
          </a:xfrm>
          <a:custGeom>
            <a:avLst/>
            <a:gdLst/>
            <a:ahLst/>
            <a:cxnLst/>
            <a:rect l="l" t="t" r="r" b="b"/>
            <a:pathLst>
              <a:path w="10008973" h="8229600" extrusionOk="0">
                <a:moveTo>
                  <a:pt x="0" y="0"/>
                </a:moveTo>
                <a:lnTo>
                  <a:pt x="10008973" y="0"/>
                </a:lnTo>
                <a:lnTo>
                  <a:pt x="10008973" y="8229600"/>
                </a:lnTo>
                <a:lnTo>
                  <a:pt x="0" y="8229600"/>
                </a:lnTo>
                <a:lnTo>
                  <a:pt x="0" y="0"/>
                </a:lnTo>
                <a:close/>
              </a:path>
            </a:pathLst>
          </a:custGeom>
          <a:blipFill rotWithShape="1">
            <a:blip r:embed="rId4">
              <a:alphaModFix/>
            </a:blip>
            <a:stretch>
              <a:fillRect/>
            </a:stretch>
          </a:blipFill>
          <a:ln>
            <a:noFill/>
          </a:ln>
        </p:spPr>
      </p:sp>
      <p:sp>
        <p:nvSpPr>
          <p:cNvPr id="183" name="Google Shape;183;p4"/>
          <p:cNvSpPr/>
          <p:nvPr/>
        </p:nvSpPr>
        <p:spPr>
          <a:xfrm>
            <a:off x="2648709" y="2823344"/>
            <a:ext cx="2113329" cy="2113329"/>
          </a:xfrm>
          <a:custGeom>
            <a:avLst/>
            <a:gdLst/>
            <a:ahLst/>
            <a:cxnLst/>
            <a:rect l="l" t="t" r="r" b="b"/>
            <a:pathLst>
              <a:path w="2113329" h="2113329" extrusionOk="0">
                <a:moveTo>
                  <a:pt x="0" y="0"/>
                </a:moveTo>
                <a:lnTo>
                  <a:pt x="2113329" y="0"/>
                </a:lnTo>
                <a:lnTo>
                  <a:pt x="2113329" y="2113330"/>
                </a:lnTo>
                <a:lnTo>
                  <a:pt x="0" y="2113330"/>
                </a:lnTo>
                <a:lnTo>
                  <a:pt x="0" y="0"/>
                </a:lnTo>
                <a:close/>
              </a:path>
            </a:pathLst>
          </a:custGeom>
          <a:blipFill rotWithShape="1">
            <a:blip r:embed="rId5">
              <a:alphaModFix/>
            </a:blip>
            <a:stretch>
              <a:fillRect/>
            </a:stretch>
          </a:blipFill>
          <a:ln>
            <a:noFill/>
          </a:ln>
        </p:spPr>
      </p:sp>
      <p:sp>
        <p:nvSpPr>
          <p:cNvPr id="184" name="Google Shape;184;p4"/>
          <p:cNvSpPr/>
          <p:nvPr/>
        </p:nvSpPr>
        <p:spPr>
          <a:xfrm>
            <a:off x="6428913" y="2756178"/>
            <a:ext cx="2113329" cy="2113329"/>
          </a:xfrm>
          <a:custGeom>
            <a:avLst/>
            <a:gdLst/>
            <a:ahLst/>
            <a:cxnLst/>
            <a:rect l="l" t="t" r="r" b="b"/>
            <a:pathLst>
              <a:path w="2113329" h="2113329" extrusionOk="0">
                <a:moveTo>
                  <a:pt x="0" y="0"/>
                </a:moveTo>
                <a:lnTo>
                  <a:pt x="2113330" y="0"/>
                </a:lnTo>
                <a:lnTo>
                  <a:pt x="2113330" y="2113329"/>
                </a:lnTo>
                <a:lnTo>
                  <a:pt x="0" y="2113329"/>
                </a:lnTo>
                <a:lnTo>
                  <a:pt x="0" y="0"/>
                </a:lnTo>
                <a:close/>
              </a:path>
            </a:pathLst>
          </a:custGeom>
          <a:blipFill rotWithShape="1">
            <a:blip r:embed="rId5">
              <a:alphaModFix/>
            </a:blip>
            <a:stretch>
              <a:fillRect/>
            </a:stretch>
          </a:blipFill>
          <a:ln>
            <a:noFill/>
          </a:ln>
        </p:spPr>
      </p:sp>
      <p:sp>
        <p:nvSpPr>
          <p:cNvPr id="185" name="Google Shape;185;p4"/>
          <p:cNvSpPr/>
          <p:nvPr/>
        </p:nvSpPr>
        <p:spPr>
          <a:xfrm>
            <a:off x="10207650" y="2823344"/>
            <a:ext cx="2113329" cy="2113329"/>
          </a:xfrm>
          <a:custGeom>
            <a:avLst/>
            <a:gdLst/>
            <a:ahLst/>
            <a:cxnLst/>
            <a:rect l="l" t="t" r="r" b="b"/>
            <a:pathLst>
              <a:path w="2113329" h="2113329" extrusionOk="0">
                <a:moveTo>
                  <a:pt x="0" y="0"/>
                </a:moveTo>
                <a:lnTo>
                  <a:pt x="2113330" y="0"/>
                </a:lnTo>
                <a:lnTo>
                  <a:pt x="2113330" y="2113330"/>
                </a:lnTo>
                <a:lnTo>
                  <a:pt x="0" y="2113330"/>
                </a:lnTo>
                <a:lnTo>
                  <a:pt x="0" y="0"/>
                </a:lnTo>
                <a:close/>
              </a:path>
            </a:pathLst>
          </a:custGeom>
          <a:blipFill rotWithShape="1">
            <a:blip r:embed="rId5">
              <a:alphaModFix/>
            </a:blip>
            <a:stretch>
              <a:fillRect/>
            </a:stretch>
          </a:blipFill>
          <a:ln>
            <a:noFill/>
          </a:ln>
        </p:spPr>
      </p:sp>
      <p:sp>
        <p:nvSpPr>
          <p:cNvPr id="186" name="Google Shape;186;p4"/>
          <p:cNvSpPr/>
          <p:nvPr/>
        </p:nvSpPr>
        <p:spPr>
          <a:xfrm>
            <a:off x="13999827" y="2823344"/>
            <a:ext cx="2113329" cy="2113329"/>
          </a:xfrm>
          <a:custGeom>
            <a:avLst/>
            <a:gdLst/>
            <a:ahLst/>
            <a:cxnLst/>
            <a:rect l="l" t="t" r="r" b="b"/>
            <a:pathLst>
              <a:path w="2113329" h="2113329" extrusionOk="0">
                <a:moveTo>
                  <a:pt x="0" y="0"/>
                </a:moveTo>
                <a:lnTo>
                  <a:pt x="2113329" y="0"/>
                </a:lnTo>
                <a:lnTo>
                  <a:pt x="2113329" y="2113330"/>
                </a:lnTo>
                <a:lnTo>
                  <a:pt x="0" y="2113330"/>
                </a:lnTo>
                <a:lnTo>
                  <a:pt x="0" y="0"/>
                </a:lnTo>
                <a:close/>
              </a:path>
            </a:pathLst>
          </a:custGeom>
          <a:blipFill rotWithShape="1">
            <a:blip r:embed="rId5">
              <a:alphaModFix/>
            </a:blip>
            <a:stretch>
              <a:fillRect/>
            </a:stretch>
          </a:blipFill>
          <a:ln>
            <a:noFill/>
          </a:ln>
        </p:spPr>
      </p:sp>
      <p:cxnSp>
        <p:nvCxnSpPr>
          <p:cNvPr id="187" name="Google Shape;187;p4"/>
          <p:cNvCxnSpPr/>
          <p:nvPr/>
        </p:nvCxnSpPr>
        <p:spPr>
          <a:xfrm>
            <a:off x="12320980" y="3903821"/>
            <a:ext cx="1702780" cy="0"/>
          </a:xfrm>
          <a:prstGeom prst="straightConnector1">
            <a:avLst/>
          </a:prstGeom>
          <a:noFill/>
          <a:ln w="47625" cap="rnd" cmpd="sng">
            <a:solidFill>
              <a:srgbClr val="5CE5F8"/>
            </a:solidFill>
            <a:prstDash val="dot"/>
            <a:round/>
            <a:headEnd type="none" w="sm" len="sm"/>
            <a:tailEnd type="none" w="sm" len="sm"/>
          </a:ln>
        </p:spPr>
      </p:cxnSp>
      <p:cxnSp>
        <p:nvCxnSpPr>
          <p:cNvPr id="188" name="Google Shape;188;p4"/>
          <p:cNvCxnSpPr/>
          <p:nvPr/>
        </p:nvCxnSpPr>
        <p:spPr>
          <a:xfrm>
            <a:off x="8504870" y="3903821"/>
            <a:ext cx="1702780" cy="0"/>
          </a:xfrm>
          <a:prstGeom prst="straightConnector1">
            <a:avLst/>
          </a:prstGeom>
          <a:noFill/>
          <a:ln w="47625" cap="rnd" cmpd="sng">
            <a:solidFill>
              <a:srgbClr val="5CE5F8"/>
            </a:solidFill>
            <a:prstDash val="dot"/>
            <a:round/>
            <a:headEnd type="none" w="sm" len="sm"/>
            <a:tailEnd type="none" w="sm" len="sm"/>
          </a:ln>
        </p:spPr>
      </p:cxnSp>
      <p:cxnSp>
        <p:nvCxnSpPr>
          <p:cNvPr id="189" name="Google Shape;189;p4"/>
          <p:cNvCxnSpPr/>
          <p:nvPr/>
        </p:nvCxnSpPr>
        <p:spPr>
          <a:xfrm>
            <a:off x="4726133" y="3836655"/>
            <a:ext cx="1702780" cy="0"/>
          </a:xfrm>
          <a:prstGeom prst="straightConnector1">
            <a:avLst/>
          </a:prstGeom>
          <a:noFill/>
          <a:ln w="47625" cap="rnd" cmpd="sng">
            <a:solidFill>
              <a:srgbClr val="5CE5F8"/>
            </a:solidFill>
            <a:prstDash val="dot"/>
            <a:round/>
            <a:headEnd type="none" w="sm" len="sm"/>
            <a:tailEnd type="none" w="sm" len="sm"/>
          </a:ln>
        </p:spPr>
      </p:cxnSp>
      <p:sp>
        <p:nvSpPr>
          <p:cNvPr id="190" name="Google Shape;190;p4"/>
          <p:cNvSpPr txBox="1"/>
          <p:nvPr/>
        </p:nvSpPr>
        <p:spPr>
          <a:xfrm>
            <a:off x="4389149" y="1008542"/>
            <a:ext cx="9610678" cy="987450"/>
          </a:xfrm>
          <a:prstGeom prst="rect">
            <a:avLst/>
          </a:prstGeom>
          <a:noFill/>
          <a:ln>
            <a:noFill/>
          </a:ln>
        </p:spPr>
        <p:txBody>
          <a:bodyPr spcFirstLastPara="1" wrap="square" lIns="0" tIns="0" rIns="0" bIns="0" anchor="t" anchorCtr="0">
            <a:spAutoFit/>
          </a:bodyPr>
          <a:lstStyle/>
          <a:p>
            <a:pPr marL="0" marR="0" lvl="0" indent="0" algn="ctr" rtl="0">
              <a:lnSpc>
                <a:spcPct val="71991"/>
              </a:lnSpc>
              <a:spcBef>
                <a:spcPts val="0"/>
              </a:spcBef>
              <a:spcAft>
                <a:spcPts val="0"/>
              </a:spcAft>
              <a:buNone/>
            </a:pPr>
            <a:r>
              <a:rPr lang="en-US" sz="10686" b="0" i="0" u="none" strike="noStrike" cap="none">
                <a:solidFill>
                  <a:srgbClr val="DDB0E6"/>
                </a:solidFill>
                <a:latin typeface="Arial"/>
                <a:ea typeface="Arial"/>
                <a:cs typeface="Arial"/>
                <a:sym typeface="Arial"/>
              </a:rPr>
              <a:t>SENSOR</a:t>
            </a:r>
            <a:endParaRPr/>
          </a:p>
        </p:txBody>
      </p:sp>
      <p:sp>
        <p:nvSpPr>
          <p:cNvPr id="191" name="Google Shape;191;p4"/>
          <p:cNvSpPr txBox="1"/>
          <p:nvPr/>
        </p:nvSpPr>
        <p:spPr>
          <a:xfrm>
            <a:off x="3052455" y="3551946"/>
            <a:ext cx="1305900" cy="987600"/>
          </a:xfrm>
          <a:prstGeom prst="rect">
            <a:avLst/>
          </a:prstGeom>
          <a:noFill/>
          <a:ln>
            <a:noFill/>
          </a:ln>
        </p:spPr>
        <p:txBody>
          <a:bodyPr spcFirstLastPara="1" wrap="square" lIns="0" tIns="0" rIns="0" bIns="0" anchor="t" anchorCtr="0">
            <a:spAutoFit/>
          </a:bodyPr>
          <a:lstStyle/>
          <a:p>
            <a:pPr marL="0" marR="0" lvl="0" indent="0" algn="ctr" rtl="0">
              <a:lnSpc>
                <a:spcPct val="71991"/>
              </a:lnSpc>
              <a:spcBef>
                <a:spcPts val="0"/>
              </a:spcBef>
              <a:spcAft>
                <a:spcPts val="0"/>
              </a:spcAft>
              <a:buNone/>
            </a:pPr>
            <a:r>
              <a:rPr lang="en-US" sz="10686" b="0" i="0" u="none" strike="noStrike" cap="none">
                <a:solidFill>
                  <a:srgbClr val="40B8F5"/>
                </a:solidFill>
                <a:latin typeface="Arial"/>
                <a:ea typeface="Arial"/>
                <a:cs typeface="Arial"/>
                <a:sym typeface="Arial"/>
              </a:rPr>
              <a:t>01</a:t>
            </a:r>
            <a:endParaRPr/>
          </a:p>
        </p:txBody>
      </p:sp>
      <p:sp>
        <p:nvSpPr>
          <p:cNvPr id="192" name="Google Shape;192;p4"/>
          <p:cNvSpPr txBox="1"/>
          <p:nvPr/>
        </p:nvSpPr>
        <p:spPr>
          <a:xfrm>
            <a:off x="6834081" y="3487131"/>
            <a:ext cx="1305836" cy="987450"/>
          </a:xfrm>
          <a:prstGeom prst="rect">
            <a:avLst/>
          </a:prstGeom>
          <a:noFill/>
          <a:ln>
            <a:noFill/>
          </a:ln>
        </p:spPr>
        <p:txBody>
          <a:bodyPr spcFirstLastPara="1" wrap="square" lIns="0" tIns="0" rIns="0" bIns="0" anchor="t" anchorCtr="0">
            <a:spAutoFit/>
          </a:bodyPr>
          <a:lstStyle/>
          <a:p>
            <a:pPr marL="0" marR="0" lvl="0" indent="0" algn="ctr" rtl="0">
              <a:lnSpc>
                <a:spcPct val="71991"/>
              </a:lnSpc>
              <a:spcBef>
                <a:spcPts val="0"/>
              </a:spcBef>
              <a:spcAft>
                <a:spcPts val="0"/>
              </a:spcAft>
              <a:buNone/>
            </a:pPr>
            <a:r>
              <a:rPr lang="en-US" sz="10686" b="0" i="0" u="none" strike="noStrike" cap="none">
                <a:solidFill>
                  <a:srgbClr val="40B8F5"/>
                </a:solidFill>
                <a:latin typeface="Arial"/>
                <a:ea typeface="Arial"/>
                <a:cs typeface="Arial"/>
                <a:sym typeface="Arial"/>
              </a:rPr>
              <a:t>02</a:t>
            </a:r>
            <a:endParaRPr/>
          </a:p>
        </p:txBody>
      </p:sp>
      <p:sp>
        <p:nvSpPr>
          <p:cNvPr id="193" name="Google Shape;193;p4"/>
          <p:cNvSpPr txBox="1"/>
          <p:nvPr/>
        </p:nvSpPr>
        <p:spPr>
          <a:xfrm>
            <a:off x="10611397" y="3554297"/>
            <a:ext cx="1305836" cy="987450"/>
          </a:xfrm>
          <a:prstGeom prst="rect">
            <a:avLst/>
          </a:prstGeom>
          <a:noFill/>
          <a:ln>
            <a:noFill/>
          </a:ln>
        </p:spPr>
        <p:txBody>
          <a:bodyPr spcFirstLastPara="1" wrap="square" lIns="0" tIns="0" rIns="0" bIns="0" anchor="t" anchorCtr="0">
            <a:spAutoFit/>
          </a:bodyPr>
          <a:lstStyle/>
          <a:p>
            <a:pPr marL="0" marR="0" lvl="0" indent="0" algn="ctr" rtl="0">
              <a:lnSpc>
                <a:spcPct val="71991"/>
              </a:lnSpc>
              <a:spcBef>
                <a:spcPts val="0"/>
              </a:spcBef>
              <a:spcAft>
                <a:spcPts val="0"/>
              </a:spcAft>
              <a:buNone/>
            </a:pPr>
            <a:r>
              <a:rPr lang="en-US" sz="10686" b="0" i="0" u="none" strike="noStrike" cap="none">
                <a:solidFill>
                  <a:srgbClr val="40B8F5"/>
                </a:solidFill>
                <a:latin typeface="Arial"/>
                <a:ea typeface="Arial"/>
                <a:cs typeface="Arial"/>
                <a:sym typeface="Arial"/>
              </a:rPr>
              <a:t>03</a:t>
            </a:r>
            <a:endParaRPr/>
          </a:p>
        </p:txBody>
      </p:sp>
      <p:sp>
        <p:nvSpPr>
          <p:cNvPr id="194" name="Google Shape;194;p4"/>
          <p:cNvSpPr txBox="1"/>
          <p:nvPr/>
        </p:nvSpPr>
        <p:spPr>
          <a:xfrm>
            <a:off x="14399877" y="3554297"/>
            <a:ext cx="1305836" cy="987450"/>
          </a:xfrm>
          <a:prstGeom prst="rect">
            <a:avLst/>
          </a:prstGeom>
          <a:noFill/>
          <a:ln>
            <a:noFill/>
          </a:ln>
        </p:spPr>
        <p:txBody>
          <a:bodyPr spcFirstLastPara="1" wrap="square" lIns="0" tIns="0" rIns="0" bIns="0" anchor="t" anchorCtr="0">
            <a:spAutoFit/>
          </a:bodyPr>
          <a:lstStyle/>
          <a:p>
            <a:pPr marL="0" marR="0" lvl="0" indent="0" algn="ctr" rtl="0">
              <a:lnSpc>
                <a:spcPct val="71991"/>
              </a:lnSpc>
              <a:spcBef>
                <a:spcPts val="0"/>
              </a:spcBef>
              <a:spcAft>
                <a:spcPts val="0"/>
              </a:spcAft>
              <a:buNone/>
            </a:pPr>
            <a:r>
              <a:rPr lang="en-US" sz="10686" b="0" i="0" u="none" strike="noStrike" cap="none">
                <a:solidFill>
                  <a:srgbClr val="40B8F5"/>
                </a:solidFill>
                <a:latin typeface="Arial"/>
                <a:ea typeface="Arial"/>
                <a:cs typeface="Arial"/>
                <a:sym typeface="Arial"/>
              </a:rPr>
              <a:t>04</a:t>
            </a:r>
            <a:endParaRPr/>
          </a:p>
        </p:txBody>
      </p:sp>
      <p:sp>
        <p:nvSpPr>
          <p:cNvPr id="195" name="Google Shape;195;p4"/>
          <p:cNvSpPr txBox="1"/>
          <p:nvPr/>
        </p:nvSpPr>
        <p:spPr>
          <a:xfrm>
            <a:off x="13694676" y="5057775"/>
            <a:ext cx="3121512" cy="2267800"/>
          </a:xfrm>
          <a:prstGeom prst="rect">
            <a:avLst/>
          </a:prstGeom>
          <a:noFill/>
          <a:ln>
            <a:noFill/>
          </a:ln>
        </p:spPr>
        <p:txBody>
          <a:bodyPr spcFirstLastPara="1" wrap="square" lIns="0" tIns="0" rIns="0" bIns="0" anchor="t" anchorCtr="0">
            <a:spAutoFit/>
          </a:bodyPr>
          <a:lstStyle/>
          <a:p>
            <a:pPr marL="0" marR="0" lvl="0" indent="0" algn="ctr" rtl="0">
              <a:lnSpc>
                <a:spcPct val="162020"/>
              </a:lnSpc>
              <a:spcBef>
                <a:spcPts val="0"/>
              </a:spcBef>
              <a:spcAft>
                <a:spcPts val="0"/>
              </a:spcAft>
              <a:buNone/>
            </a:pPr>
            <a:r>
              <a:rPr lang="en-US" sz="1851" b="1" i="0" u="none" strike="noStrike" cap="none">
                <a:solidFill>
                  <a:srgbClr val="FFFFFF"/>
                </a:solidFill>
                <a:latin typeface="Times New Roman"/>
                <a:ea typeface="Times New Roman"/>
                <a:cs typeface="Times New Roman"/>
                <a:sym typeface="Times New Roman"/>
              </a:rPr>
              <a:t>Night vision cameras use image intensifier tubes and infrared illuminators to capture clear images in low-light by amplifying and capturing reflected light.</a:t>
            </a:r>
            <a:endParaRPr/>
          </a:p>
        </p:txBody>
      </p:sp>
      <p:sp>
        <p:nvSpPr>
          <p:cNvPr id="196" name="Google Shape;196;p4"/>
          <p:cNvSpPr txBox="1"/>
          <p:nvPr/>
        </p:nvSpPr>
        <p:spPr>
          <a:xfrm>
            <a:off x="9703559" y="5057775"/>
            <a:ext cx="3121512" cy="3421962"/>
          </a:xfrm>
          <a:prstGeom prst="rect">
            <a:avLst/>
          </a:prstGeom>
          <a:noFill/>
          <a:ln>
            <a:noFill/>
          </a:ln>
        </p:spPr>
        <p:txBody>
          <a:bodyPr spcFirstLastPara="1" wrap="square" lIns="0" tIns="0" rIns="0" bIns="0" anchor="t" anchorCtr="0">
            <a:spAutoFit/>
          </a:bodyPr>
          <a:lstStyle/>
          <a:p>
            <a:pPr marL="0" marR="0" lvl="0" indent="0" algn="ctr" rtl="0">
              <a:lnSpc>
                <a:spcPct val="162020"/>
              </a:lnSpc>
              <a:spcBef>
                <a:spcPts val="0"/>
              </a:spcBef>
              <a:spcAft>
                <a:spcPts val="0"/>
              </a:spcAft>
              <a:buNone/>
            </a:pPr>
            <a:r>
              <a:rPr lang="en-US" sz="1851" b="1" i="0" u="none" strike="noStrike" cap="none">
                <a:solidFill>
                  <a:srgbClr val="FFFFFF"/>
                </a:solidFill>
                <a:latin typeface="Times New Roman"/>
                <a:ea typeface="Times New Roman"/>
                <a:cs typeface="Times New Roman"/>
                <a:sym typeface="Times New Roman"/>
              </a:rPr>
              <a:t>Accelerometers measure acceleration on one, two, or three axes and are useful for sensing vibrations and orientation. They are valuable for electronic and robotic projects due to their ability to measure speed changes quickly.</a:t>
            </a:r>
            <a:endParaRPr/>
          </a:p>
        </p:txBody>
      </p:sp>
      <p:sp>
        <p:nvSpPr>
          <p:cNvPr id="197" name="Google Shape;197;p4"/>
          <p:cNvSpPr txBox="1"/>
          <p:nvPr/>
        </p:nvSpPr>
        <p:spPr>
          <a:xfrm>
            <a:off x="5990693" y="5057775"/>
            <a:ext cx="3121512" cy="4191404"/>
          </a:xfrm>
          <a:prstGeom prst="rect">
            <a:avLst/>
          </a:prstGeom>
          <a:noFill/>
          <a:ln>
            <a:noFill/>
          </a:ln>
        </p:spPr>
        <p:txBody>
          <a:bodyPr spcFirstLastPara="1" wrap="square" lIns="0" tIns="0" rIns="0" bIns="0" anchor="t" anchorCtr="0">
            <a:spAutoFit/>
          </a:bodyPr>
          <a:lstStyle/>
          <a:p>
            <a:pPr marL="0" marR="0" lvl="0" indent="0" algn="ctr" rtl="0">
              <a:lnSpc>
                <a:spcPct val="162020"/>
              </a:lnSpc>
              <a:spcBef>
                <a:spcPts val="0"/>
              </a:spcBef>
              <a:spcAft>
                <a:spcPts val="0"/>
              </a:spcAft>
              <a:buNone/>
            </a:pPr>
            <a:r>
              <a:rPr lang="en-US" sz="1851" b="1" i="0" u="none" strike="noStrike" cap="none">
                <a:solidFill>
                  <a:srgbClr val="FFFFFF"/>
                </a:solidFill>
                <a:latin typeface="Times New Roman"/>
                <a:ea typeface="Times New Roman"/>
                <a:cs typeface="Times New Roman"/>
                <a:sym typeface="Times New Roman"/>
              </a:rPr>
              <a:t>The LM35 is an IC sensor for precise temperature measurement in degrees Celsius, offering higher accuracy than thermistors. It has sealed circuitry to prevent oxidation, produces a higher output voltage than thermocouples, potentially eliminating the need for amplification.</a:t>
            </a:r>
            <a:endParaRPr/>
          </a:p>
        </p:txBody>
      </p:sp>
      <p:sp>
        <p:nvSpPr>
          <p:cNvPr id="198" name="Google Shape;198;p4"/>
          <p:cNvSpPr txBox="1"/>
          <p:nvPr/>
        </p:nvSpPr>
        <p:spPr>
          <a:xfrm>
            <a:off x="2328315" y="5057775"/>
            <a:ext cx="3121512" cy="3421962"/>
          </a:xfrm>
          <a:prstGeom prst="rect">
            <a:avLst/>
          </a:prstGeom>
          <a:noFill/>
          <a:ln>
            <a:noFill/>
          </a:ln>
        </p:spPr>
        <p:txBody>
          <a:bodyPr spcFirstLastPara="1" wrap="square" lIns="0" tIns="0" rIns="0" bIns="0" anchor="t" anchorCtr="0">
            <a:spAutoFit/>
          </a:bodyPr>
          <a:lstStyle/>
          <a:p>
            <a:pPr marL="0" marR="0" lvl="0" indent="0" algn="ctr" rtl="0">
              <a:lnSpc>
                <a:spcPct val="162020"/>
              </a:lnSpc>
              <a:spcBef>
                <a:spcPts val="0"/>
              </a:spcBef>
              <a:spcAft>
                <a:spcPts val="0"/>
              </a:spcAft>
              <a:buNone/>
            </a:pPr>
            <a:r>
              <a:rPr lang="en-US" sz="1851" b="1" i="0" u="none" strike="noStrike" cap="none">
                <a:solidFill>
                  <a:srgbClr val="FFFFFF"/>
                </a:solidFill>
                <a:latin typeface="Times New Roman"/>
                <a:ea typeface="Times New Roman"/>
                <a:cs typeface="Times New Roman"/>
                <a:sym typeface="Times New Roman"/>
              </a:rPr>
              <a:t>Gas Sensor quickly detects gas leaks with high sensitivity, providing analog voltage readings. It can detect gases like iso-butane, propane, LNG, and cigarette smoke, and includes a carbon monoxide sensor for industrial applications.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5"/>
          <p:cNvSpPr/>
          <p:nvPr/>
        </p:nvSpPr>
        <p:spPr>
          <a:xfrm>
            <a:off x="-114300" y="0"/>
            <a:ext cx="185166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63913" b="-86895"/>
            </a:stretch>
          </a:blipFill>
          <a:ln>
            <a:noFill/>
          </a:ln>
        </p:spPr>
      </p:sp>
      <p:sp>
        <p:nvSpPr>
          <p:cNvPr id="204" name="Google Shape;204;p5"/>
          <p:cNvSpPr/>
          <p:nvPr/>
        </p:nvSpPr>
        <p:spPr>
          <a:xfrm>
            <a:off x="14292354" y="1382399"/>
            <a:ext cx="5198484" cy="8229600"/>
          </a:xfrm>
          <a:custGeom>
            <a:avLst/>
            <a:gdLst/>
            <a:ahLst/>
            <a:cxnLst/>
            <a:rect l="l" t="t" r="r" b="b"/>
            <a:pathLst>
              <a:path w="5198484" h="8229600" extrusionOk="0">
                <a:moveTo>
                  <a:pt x="0" y="0"/>
                </a:moveTo>
                <a:lnTo>
                  <a:pt x="5198484" y="0"/>
                </a:lnTo>
                <a:lnTo>
                  <a:pt x="5198484" y="8229600"/>
                </a:lnTo>
                <a:lnTo>
                  <a:pt x="0" y="8229600"/>
                </a:lnTo>
                <a:lnTo>
                  <a:pt x="0" y="0"/>
                </a:lnTo>
                <a:close/>
              </a:path>
            </a:pathLst>
          </a:custGeom>
          <a:blipFill rotWithShape="1">
            <a:blip r:embed="rId4">
              <a:alphaModFix/>
            </a:blip>
            <a:stretch>
              <a:fillRect/>
            </a:stretch>
          </a:blipFill>
          <a:ln>
            <a:noFill/>
          </a:ln>
        </p:spPr>
      </p:sp>
      <p:sp>
        <p:nvSpPr>
          <p:cNvPr id="205" name="Google Shape;205;p5"/>
          <p:cNvSpPr/>
          <p:nvPr/>
        </p:nvSpPr>
        <p:spPr>
          <a:xfrm>
            <a:off x="588997" y="3961099"/>
            <a:ext cx="4700343" cy="4831591"/>
          </a:xfrm>
          <a:custGeom>
            <a:avLst/>
            <a:gdLst/>
            <a:ahLst/>
            <a:cxnLst/>
            <a:rect l="l" t="t" r="r" b="b"/>
            <a:pathLst>
              <a:path w="4700343" h="4831591" extrusionOk="0">
                <a:moveTo>
                  <a:pt x="0" y="0"/>
                </a:moveTo>
                <a:lnTo>
                  <a:pt x="4700343" y="0"/>
                </a:lnTo>
                <a:lnTo>
                  <a:pt x="4700343" y="4831591"/>
                </a:lnTo>
                <a:lnTo>
                  <a:pt x="0" y="4831591"/>
                </a:lnTo>
                <a:lnTo>
                  <a:pt x="0" y="0"/>
                </a:lnTo>
                <a:close/>
              </a:path>
            </a:pathLst>
          </a:custGeom>
          <a:blipFill rotWithShape="1">
            <a:blip r:embed="rId5">
              <a:alphaModFix/>
            </a:blip>
            <a:stretch>
              <a:fillRect/>
            </a:stretch>
          </a:blipFill>
          <a:ln>
            <a:noFill/>
          </a:ln>
        </p:spPr>
      </p:sp>
      <p:sp>
        <p:nvSpPr>
          <p:cNvPr id="206" name="Google Shape;206;p5"/>
          <p:cNvSpPr/>
          <p:nvPr/>
        </p:nvSpPr>
        <p:spPr>
          <a:xfrm rot="-2700000">
            <a:off x="4566592" y="3263176"/>
            <a:ext cx="6251822" cy="6227438"/>
          </a:xfrm>
          <a:custGeom>
            <a:avLst/>
            <a:gdLst/>
            <a:ahLst/>
            <a:cxnLst/>
            <a:rect l="l" t="t" r="r" b="b"/>
            <a:pathLst>
              <a:path w="6251822" h="6227438" extrusionOk="0">
                <a:moveTo>
                  <a:pt x="0" y="0"/>
                </a:moveTo>
                <a:lnTo>
                  <a:pt x="6251822" y="0"/>
                </a:lnTo>
                <a:lnTo>
                  <a:pt x="6251822" y="6227438"/>
                </a:lnTo>
                <a:lnTo>
                  <a:pt x="0" y="6227438"/>
                </a:lnTo>
                <a:lnTo>
                  <a:pt x="0" y="0"/>
                </a:lnTo>
                <a:close/>
              </a:path>
            </a:pathLst>
          </a:custGeom>
          <a:blipFill rotWithShape="1">
            <a:blip r:embed="rId6">
              <a:alphaModFix/>
            </a:blip>
            <a:stretch>
              <a:fillRect t="-332" b="-332"/>
            </a:stretch>
          </a:blipFill>
          <a:ln>
            <a:noFill/>
          </a:ln>
        </p:spPr>
      </p:sp>
      <p:sp>
        <p:nvSpPr>
          <p:cNvPr id="207" name="Google Shape;207;p5"/>
          <p:cNvSpPr/>
          <p:nvPr/>
        </p:nvSpPr>
        <p:spPr>
          <a:xfrm>
            <a:off x="10268698" y="3359152"/>
            <a:ext cx="4023655" cy="6035483"/>
          </a:xfrm>
          <a:custGeom>
            <a:avLst/>
            <a:gdLst/>
            <a:ahLst/>
            <a:cxnLst/>
            <a:rect l="l" t="t" r="r" b="b"/>
            <a:pathLst>
              <a:path w="4023655" h="6035483" extrusionOk="0">
                <a:moveTo>
                  <a:pt x="0" y="0"/>
                </a:moveTo>
                <a:lnTo>
                  <a:pt x="4023655" y="0"/>
                </a:lnTo>
                <a:lnTo>
                  <a:pt x="4023655" y="6035483"/>
                </a:lnTo>
                <a:lnTo>
                  <a:pt x="0" y="6035483"/>
                </a:lnTo>
                <a:lnTo>
                  <a:pt x="0" y="0"/>
                </a:lnTo>
                <a:close/>
              </a:path>
            </a:pathLst>
          </a:custGeom>
          <a:blipFill rotWithShape="1">
            <a:blip r:embed="rId7">
              <a:alphaModFix/>
            </a:blip>
            <a:stretch>
              <a:fillRect/>
            </a:stretch>
          </a:blipFill>
          <a:ln>
            <a:noFill/>
          </a:ln>
        </p:spPr>
      </p:sp>
      <p:sp>
        <p:nvSpPr>
          <p:cNvPr id="208" name="Google Shape;208;p5"/>
          <p:cNvSpPr txBox="1"/>
          <p:nvPr/>
        </p:nvSpPr>
        <p:spPr>
          <a:xfrm>
            <a:off x="1794328" y="3035621"/>
            <a:ext cx="2289680" cy="58039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1" i="0" u="none" strike="noStrike" cap="none">
                <a:solidFill>
                  <a:srgbClr val="BEF3FB"/>
                </a:solidFill>
                <a:latin typeface="Times New Roman"/>
                <a:ea typeface="Times New Roman"/>
                <a:cs typeface="Times New Roman"/>
                <a:sym typeface="Times New Roman"/>
              </a:rPr>
              <a:t>Gas sensor</a:t>
            </a:r>
            <a:endParaRPr/>
          </a:p>
        </p:txBody>
      </p:sp>
      <p:sp>
        <p:nvSpPr>
          <p:cNvPr id="209" name="Google Shape;209;p5"/>
          <p:cNvSpPr txBox="1"/>
          <p:nvPr/>
        </p:nvSpPr>
        <p:spPr>
          <a:xfrm>
            <a:off x="5561121" y="3035621"/>
            <a:ext cx="4262762" cy="58039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1" i="0" u="none" strike="noStrike" cap="none">
                <a:solidFill>
                  <a:srgbClr val="BEF3FB"/>
                </a:solidFill>
                <a:latin typeface="Times New Roman"/>
                <a:ea typeface="Times New Roman"/>
                <a:cs typeface="Times New Roman"/>
                <a:sym typeface="Times New Roman"/>
              </a:rPr>
              <a:t>Temperature sensor</a:t>
            </a:r>
            <a:endParaRPr/>
          </a:p>
        </p:txBody>
      </p:sp>
      <p:sp>
        <p:nvSpPr>
          <p:cNvPr id="210" name="Google Shape;210;p5"/>
          <p:cNvSpPr txBox="1"/>
          <p:nvPr/>
        </p:nvSpPr>
        <p:spPr>
          <a:xfrm>
            <a:off x="10029592" y="2521906"/>
            <a:ext cx="4262762" cy="574196"/>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1" i="0" u="none" strike="noStrike" cap="none">
                <a:solidFill>
                  <a:srgbClr val="BEF3FB"/>
                </a:solidFill>
                <a:latin typeface="Times New Roman"/>
                <a:ea typeface="Times New Roman"/>
                <a:cs typeface="Times New Roman"/>
                <a:sym typeface="Times New Roman"/>
              </a:rPr>
              <a:t>MEMS sensor</a:t>
            </a:r>
            <a:endParaRPr/>
          </a:p>
        </p:txBody>
      </p:sp>
      <p:sp>
        <p:nvSpPr>
          <p:cNvPr id="211" name="Google Shape;211;p5"/>
          <p:cNvSpPr txBox="1"/>
          <p:nvPr/>
        </p:nvSpPr>
        <p:spPr>
          <a:xfrm>
            <a:off x="791074" y="8965668"/>
            <a:ext cx="47003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FIG 1.3</a:t>
            </a:r>
            <a:endParaRPr sz="3600" b="1" i="0" u="none" strike="noStrike" cap="none">
              <a:solidFill>
                <a:schemeClr val="lt1"/>
              </a:solidFill>
              <a:latin typeface="Times New Roman"/>
              <a:ea typeface="Times New Roman"/>
              <a:cs typeface="Times New Roman"/>
              <a:sym typeface="Times New Roman"/>
            </a:endParaRPr>
          </a:p>
        </p:txBody>
      </p:sp>
      <p:sp>
        <p:nvSpPr>
          <p:cNvPr id="212" name="Google Shape;212;p5"/>
          <p:cNvSpPr txBox="1"/>
          <p:nvPr/>
        </p:nvSpPr>
        <p:spPr>
          <a:xfrm>
            <a:off x="6304803" y="8867185"/>
            <a:ext cx="3429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FIG 1.4</a:t>
            </a:r>
            <a:endParaRPr sz="3600" b="1" i="0" u="none" strike="noStrike" cap="none">
              <a:solidFill>
                <a:schemeClr val="lt1"/>
              </a:solidFill>
              <a:latin typeface="Times New Roman"/>
              <a:ea typeface="Times New Roman"/>
              <a:cs typeface="Times New Roman"/>
              <a:sym typeface="Times New Roman"/>
            </a:endParaRPr>
          </a:p>
        </p:txBody>
      </p:sp>
      <p:sp>
        <p:nvSpPr>
          <p:cNvPr id="213" name="Google Shape;213;p5"/>
          <p:cNvSpPr txBox="1"/>
          <p:nvPr/>
        </p:nvSpPr>
        <p:spPr>
          <a:xfrm>
            <a:off x="10470775" y="9611999"/>
            <a:ext cx="412315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FIG 1.5</a:t>
            </a:r>
            <a:endParaRPr sz="36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41069"/>
            </a:gs>
            <a:gs pos="50000">
              <a:srgbClr val="5527F5"/>
            </a:gs>
            <a:gs pos="100000">
              <a:srgbClr val="131FA8"/>
            </a:gs>
          </a:gsLst>
          <a:path path="circle">
            <a:fillToRect r="100000" b="100000"/>
          </a:path>
          <a:tileRect l="-100000" t="-100000"/>
        </a:gradFill>
        <a:effectLst/>
      </p:bgPr>
    </p:bg>
    <p:spTree>
      <p:nvGrpSpPr>
        <p:cNvPr id="1" name="Shape 217"/>
        <p:cNvGrpSpPr/>
        <p:nvPr/>
      </p:nvGrpSpPr>
      <p:grpSpPr>
        <a:xfrm>
          <a:off x="0" y="0"/>
          <a:ext cx="0" cy="0"/>
          <a:chOff x="0" y="0"/>
          <a:chExt cx="0" cy="0"/>
        </a:xfrm>
      </p:grpSpPr>
      <p:sp>
        <p:nvSpPr>
          <p:cNvPr id="218" name="Google Shape;218;p6"/>
          <p:cNvSpPr txBox="1"/>
          <p:nvPr/>
        </p:nvSpPr>
        <p:spPr>
          <a:xfrm>
            <a:off x="363946" y="2290412"/>
            <a:ext cx="4970054" cy="671402"/>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099" b="1" i="0" u="sng" strike="noStrike" cap="none">
                <a:solidFill>
                  <a:srgbClr val="A4C2F9"/>
                </a:solidFill>
                <a:latin typeface="Times New Roman"/>
                <a:ea typeface="Times New Roman"/>
                <a:cs typeface="Times New Roman"/>
                <a:sym typeface="Times New Roman"/>
              </a:rPr>
              <a:t>ARDUINO IDE</a:t>
            </a:r>
            <a:endParaRPr/>
          </a:p>
        </p:txBody>
      </p:sp>
      <p:sp>
        <p:nvSpPr>
          <p:cNvPr id="219" name="Google Shape;219;p6"/>
          <p:cNvSpPr txBox="1"/>
          <p:nvPr/>
        </p:nvSpPr>
        <p:spPr>
          <a:xfrm>
            <a:off x="1385226" y="3176873"/>
            <a:ext cx="16845299" cy="180530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a:solidFill>
                  <a:srgbClr val="FFFFFF"/>
                </a:solidFill>
                <a:latin typeface="Times New Roman"/>
                <a:ea typeface="Times New Roman"/>
                <a:cs typeface="Times New Roman"/>
                <a:sym typeface="Times New Roman"/>
              </a:rPr>
              <a:t>Arduino is an </a:t>
            </a:r>
            <a:r>
              <a:rPr lang="en-US" sz="3399" b="1" i="0" u="sng" strike="noStrike" cap="none">
                <a:solidFill>
                  <a:schemeClr val="accent3"/>
                </a:solidFill>
                <a:latin typeface="Times New Roman"/>
                <a:ea typeface="Times New Roman"/>
                <a:cs typeface="Times New Roman"/>
                <a:sym typeface="Times New Roman"/>
              </a:rPr>
              <a:t>open-source electronics platform</a:t>
            </a:r>
            <a:r>
              <a:rPr lang="en-US" sz="3399" b="0" i="0" u="none" strike="noStrike" cap="none">
                <a:solidFill>
                  <a:schemeClr val="accent3"/>
                </a:solidFill>
                <a:latin typeface="Times New Roman"/>
                <a:ea typeface="Times New Roman"/>
                <a:cs typeface="Times New Roman"/>
                <a:sym typeface="Times New Roman"/>
              </a:rPr>
              <a:t> </a:t>
            </a:r>
            <a:r>
              <a:rPr lang="en-US" sz="3399" b="0" i="0" u="none" strike="noStrike" cap="none">
                <a:solidFill>
                  <a:srgbClr val="FFFFFF"/>
                </a:solidFill>
                <a:latin typeface="Times New Roman"/>
                <a:ea typeface="Times New Roman"/>
                <a:cs typeface="Times New Roman"/>
                <a:sym typeface="Times New Roman"/>
              </a:rPr>
              <a:t>with user-friendly hardware and software. It can </a:t>
            </a:r>
            <a:r>
              <a:rPr lang="en-US" sz="3399" b="1" i="0" u="sng" strike="noStrike" cap="none">
                <a:solidFill>
                  <a:schemeClr val="accent3"/>
                </a:solidFill>
                <a:latin typeface="Times New Roman"/>
                <a:ea typeface="Times New Roman"/>
                <a:cs typeface="Times New Roman"/>
                <a:sym typeface="Times New Roman"/>
              </a:rPr>
              <a:t>process inputs</a:t>
            </a:r>
            <a:r>
              <a:rPr lang="en-US" sz="3399" b="0" i="0" u="none" strike="noStrike" cap="none">
                <a:solidFill>
                  <a:srgbClr val="FFFFFF"/>
                </a:solidFill>
                <a:latin typeface="Times New Roman"/>
                <a:ea typeface="Times New Roman"/>
                <a:cs typeface="Times New Roman"/>
                <a:sym typeface="Times New Roman"/>
              </a:rPr>
              <a:t> like light, touch, or messages and produce outputs like motor activation, LED illumination, or online publication.</a:t>
            </a:r>
            <a:endParaRPr/>
          </a:p>
        </p:txBody>
      </p:sp>
      <p:sp>
        <p:nvSpPr>
          <p:cNvPr id="220" name="Google Shape;220;p6"/>
          <p:cNvSpPr txBox="1"/>
          <p:nvPr/>
        </p:nvSpPr>
        <p:spPr>
          <a:xfrm>
            <a:off x="376718" y="5684549"/>
            <a:ext cx="4957282" cy="671402"/>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099" b="1" i="0" u="sng" strike="noStrike" cap="none">
                <a:solidFill>
                  <a:srgbClr val="A4C2F9"/>
                </a:solidFill>
                <a:latin typeface="Times New Roman"/>
                <a:ea typeface="Times New Roman"/>
                <a:cs typeface="Times New Roman"/>
                <a:sym typeface="Times New Roman"/>
              </a:rPr>
              <a:t>EMBEDDED C</a:t>
            </a:r>
            <a:endParaRPr/>
          </a:p>
        </p:txBody>
      </p:sp>
      <p:sp>
        <p:nvSpPr>
          <p:cNvPr id="221" name="Google Shape;221;p6"/>
          <p:cNvSpPr txBox="1"/>
          <p:nvPr/>
        </p:nvSpPr>
        <p:spPr>
          <a:xfrm>
            <a:off x="1500175" y="6517449"/>
            <a:ext cx="16730350" cy="1794915"/>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a:solidFill>
                  <a:srgbClr val="FFFFFF"/>
                </a:solidFill>
                <a:latin typeface="Times New Roman"/>
                <a:ea typeface="Times New Roman"/>
                <a:cs typeface="Times New Roman"/>
                <a:sym typeface="Times New Roman"/>
              </a:rPr>
              <a:t>The design of </a:t>
            </a:r>
            <a:r>
              <a:rPr lang="en-US" sz="3399" b="1" i="0" u="sng" strike="noStrike" cap="none">
                <a:solidFill>
                  <a:schemeClr val="accent3"/>
                </a:solidFill>
                <a:latin typeface="Times New Roman"/>
                <a:ea typeface="Times New Roman"/>
                <a:cs typeface="Times New Roman"/>
                <a:sym typeface="Times New Roman"/>
              </a:rPr>
              <a:t>Embedded C prioritizes language capabilities </a:t>
            </a:r>
            <a:r>
              <a:rPr lang="en-US" sz="3399" b="0" i="0" u="none" strike="noStrike" cap="none">
                <a:solidFill>
                  <a:srgbClr val="FFFFFF"/>
                </a:solidFill>
                <a:latin typeface="Times New Roman"/>
                <a:ea typeface="Times New Roman"/>
                <a:cs typeface="Times New Roman"/>
                <a:sym typeface="Times New Roman"/>
              </a:rPr>
              <a:t>for embedded systems development, focusing on language-design principles to support </a:t>
            </a:r>
            <a:r>
              <a:rPr lang="en-US" sz="3399" b="1" i="0" u="sng" strike="noStrike" cap="none">
                <a:solidFill>
                  <a:schemeClr val="accent3"/>
                </a:solidFill>
                <a:latin typeface="Times New Roman"/>
                <a:ea typeface="Times New Roman"/>
                <a:cs typeface="Times New Roman"/>
                <a:sym typeface="Times New Roman"/>
              </a:rPr>
              <a:t>efficient programming and optimization </a:t>
            </a:r>
            <a:r>
              <a:rPr lang="en-US" sz="3399" b="0" i="0" u="none" strike="noStrike" cap="none">
                <a:solidFill>
                  <a:srgbClr val="FFFFFF"/>
                </a:solidFill>
                <a:latin typeface="Times New Roman"/>
                <a:ea typeface="Times New Roman"/>
                <a:cs typeface="Times New Roman"/>
                <a:sym typeface="Times New Roman"/>
              </a:rPr>
              <a:t>across various processors and architectures.</a:t>
            </a:r>
            <a:endParaRPr/>
          </a:p>
        </p:txBody>
      </p:sp>
      <p:sp>
        <p:nvSpPr>
          <p:cNvPr id="222" name="Google Shape;222;p6"/>
          <p:cNvSpPr txBox="1"/>
          <p:nvPr/>
        </p:nvSpPr>
        <p:spPr>
          <a:xfrm>
            <a:off x="4982494" y="580072"/>
            <a:ext cx="10562305" cy="788677"/>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4799" b="1" i="0" u="none" strike="noStrike" cap="none">
                <a:solidFill>
                  <a:srgbClr val="A2EAF2"/>
                </a:solidFill>
                <a:latin typeface="Times New Roman"/>
                <a:ea typeface="Times New Roman"/>
                <a:cs typeface="Times New Roman"/>
                <a:sym typeface="Times New Roman"/>
              </a:rPr>
              <a:t>SOFTWARE REQUIREMENTS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7"/>
          <p:cNvPicPr preferRelativeResize="0"/>
          <p:nvPr/>
        </p:nvPicPr>
        <p:blipFill rotWithShape="1">
          <a:blip r:embed="rId3">
            <a:alphaModFix/>
          </a:blip>
          <a:srcRect/>
          <a:stretch/>
        </p:blipFill>
        <p:spPr>
          <a:xfrm>
            <a:off x="9509760" y="1742694"/>
            <a:ext cx="8778240" cy="3723894"/>
          </a:xfrm>
          <a:prstGeom prst="rect">
            <a:avLst/>
          </a:prstGeom>
          <a:noFill/>
          <a:ln>
            <a:noFill/>
          </a:ln>
        </p:spPr>
      </p:pic>
      <p:pic>
        <p:nvPicPr>
          <p:cNvPr id="228" name="Google Shape;228;p7"/>
          <p:cNvPicPr preferRelativeResize="0"/>
          <p:nvPr/>
        </p:nvPicPr>
        <p:blipFill rotWithShape="1">
          <a:blip r:embed="rId4">
            <a:alphaModFix/>
          </a:blip>
          <a:srcRect/>
          <a:stretch/>
        </p:blipFill>
        <p:spPr>
          <a:xfrm>
            <a:off x="9509759" y="5466588"/>
            <a:ext cx="8778241" cy="3730752"/>
          </a:xfrm>
          <a:prstGeom prst="rect">
            <a:avLst/>
          </a:prstGeom>
          <a:noFill/>
          <a:ln>
            <a:noFill/>
          </a:ln>
        </p:spPr>
      </p:pic>
      <p:sp>
        <p:nvSpPr>
          <p:cNvPr id="229" name="Google Shape;229;p7"/>
          <p:cNvSpPr txBox="1"/>
          <p:nvPr/>
        </p:nvSpPr>
        <p:spPr>
          <a:xfrm>
            <a:off x="5867400" y="0"/>
            <a:ext cx="76962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a:solidFill>
                  <a:schemeClr val="lt1"/>
                </a:solidFill>
                <a:latin typeface="Times New Roman"/>
                <a:ea typeface="Times New Roman"/>
                <a:cs typeface="Times New Roman"/>
                <a:sym typeface="Times New Roman"/>
              </a:rPr>
              <a:t>RESULTS</a:t>
            </a:r>
            <a:endParaRPr sz="4400" b="1" i="0" u="none" strike="noStrike" cap="none">
              <a:solidFill>
                <a:schemeClr val="lt1"/>
              </a:solidFill>
              <a:latin typeface="Times New Roman"/>
              <a:ea typeface="Times New Roman"/>
              <a:cs typeface="Times New Roman"/>
              <a:sym typeface="Times New Roman"/>
            </a:endParaRPr>
          </a:p>
        </p:txBody>
      </p:sp>
      <p:sp>
        <p:nvSpPr>
          <p:cNvPr id="230" name="Google Shape;230;p7"/>
          <p:cNvSpPr txBox="1"/>
          <p:nvPr/>
        </p:nvSpPr>
        <p:spPr>
          <a:xfrm>
            <a:off x="1779761" y="9541608"/>
            <a:ext cx="55626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FIG 1.7</a:t>
            </a:r>
            <a:endParaRPr sz="3600" b="1" i="0" u="none" strike="noStrike" cap="none">
              <a:solidFill>
                <a:schemeClr val="lt1"/>
              </a:solidFill>
              <a:latin typeface="Times New Roman"/>
              <a:ea typeface="Times New Roman"/>
              <a:cs typeface="Times New Roman"/>
              <a:sym typeface="Times New Roman"/>
            </a:endParaRPr>
          </a:p>
        </p:txBody>
      </p:sp>
      <p:sp>
        <p:nvSpPr>
          <p:cNvPr id="231" name="Google Shape;231;p7"/>
          <p:cNvSpPr txBox="1"/>
          <p:nvPr/>
        </p:nvSpPr>
        <p:spPr>
          <a:xfrm>
            <a:off x="10972800" y="9639300"/>
            <a:ext cx="52578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FIG 1.9</a:t>
            </a:r>
            <a:endParaRPr sz="3600" b="1" i="0" u="none" strike="noStrike" cap="none">
              <a:solidFill>
                <a:schemeClr val="lt1"/>
              </a:solidFill>
              <a:latin typeface="Times New Roman"/>
              <a:ea typeface="Times New Roman"/>
              <a:cs typeface="Times New Roman"/>
              <a:sym typeface="Times New Roman"/>
            </a:endParaRPr>
          </a:p>
        </p:txBody>
      </p:sp>
      <p:pic>
        <p:nvPicPr>
          <p:cNvPr id="232" name="Google Shape;232;p7"/>
          <p:cNvPicPr preferRelativeResize="0"/>
          <p:nvPr/>
        </p:nvPicPr>
        <p:blipFill rotWithShape="1">
          <a:blip r:embed="rId5">
            <a:alphaModFix/>
          </a:blip>
          <a:srcRect/>
          <a:stretch/>
        </p:blipFill>
        <p:spPr>
          <a:xfrm>
            <a:off x="2670705" y="169008"/>
            <a:ext cx="4671656" cy="937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8"/>
          <p:cNvSpPr txBox="1"/>
          <p:nvPr/>
        </p:nvSpPr>
        <p:spPr>
          <a:xfrm>
            <a:off x="6078415" y="109376"/>
            <a:ext cx="54864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a:solidFill>
                  <a:schemeClr val="lt1"/>
                </a:solidFill>
                <a:latin typeface="Times New Roman"/>
                <a:ea typeface="Times New Roman"/>
                <a:cs typeface="Times New Roman"/>
                <a:sym typeface="Times New Roman"/>
              </a:rPr>
              <a:t>RESULTS</a:t>
            </a:r>
            <a:endParaRPr sz="4400" b="1" i="0" u="none" strike="noStrike" cap="none">
              <a:solidFill>
                <a:schemeClr val="lt1"/>
              </a:solidFill>
              <a:latin typeface="Times New Roman"/>
              <a:ea typeface="Times New Roman"/>
              <a:cs typeface="Times New Roman"/>
              <a:sym typeface="Times New Roman"/>
            </a:endParaRPr>
          </a:p>
        </p:txBody>
      </p:sp>
      <p:sp>
        <p:nvSpPr>
          <p:cNvPr id="238" name="Google Shape;238;p8"/>
          <p:cNvSpPr txBox="1"/>
          <p:nvPr/>
        </p:nvSpPr>
        <p:spPr>
          <a:xfrm>
            <a:off x="6698953" y="9621619"/>
            <a:ext cx="424532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FIG 1.6</a:t>
            </a:r>
            <a:endParaRPr sz="3600" b="1" i="0" u="none" strike="noStrike" cap="none">
              <a:solidFill>
                <a:schemeClr val="lt1"/>
              </a:solidFill>
              <a:latin typeface="Times New Roman"/>
              <a:ea typeface="Times New Roman"/>
              <a:cs typeface="Times New Roman"/>
              <a:sym typeface="Times New Roman"/>
            </a:endParaRPr>
          </a:p>
        </p:txBody>
      </p:sp>
      <p:pic>
        <p:nvPicPr>
          <p:cNvPr id="239" name="Google Shape;239;p8"/>
          <p:cNvPicPr preferRelativeResize="0"/>
          <p:nvPr/>
        </p:nvPicPr>
        <p:blipFill rotWithShape="1">
          <a:blip r:embed="rId3">
            <a:alphaModFix/>
          </a:blip>
          <a:srcRect/>
          <a:stretch/>
        </p:blipFill>
        <p:spPr>
          <a:xfrm>
            <a:off x="6368533" y="840717"/>
            <a:ext cx="4391918" cy="8648700"/>
          </a:xfrm>
          <a:prstGeom prst="rect">
            <a:avLst/>
          </a:prstGeom>
          <a:noFill/>
          <a:ln>
            <a:noFill/>
          </a:ln>
        </p:spPr>
      </p:pic>
      <p:pic>
        <p:nvPicPr>
          <p:cNvPr id="240" name="Google Shape;240;p8"/>
          <p:cNvPicPr preferRelativeResize="0"/>
          <p:nvPr/>
        </p:nvPicPr>
        <p:blipFill rotWithShape="1">
          <a:blip r:embed="rId4">
            <a:alphaModFix/>
          </a:blip>
          <a:srcRect/>
          <a:stretch/>
        </p:blipFill>
        <p:spPr>
          <a:xfrm>
            <a:off x="12192000" y="2171700"/>
            <a:ext cx="4391919" cy="6297146"/>
          </a:xfrm>
          <a:prstGeom prst="rect">
            <a:avLst/>
          </a:prstGeom>
          <a:noFill/>
          <a:ln>
            <a:noFill/>
          </a:ln>
        </p:spPr>
      </p:pic>
      <p:pic>
        <p:nvPicPr>
          <p:cNvPr id="241" name="Google Shape;241;p8"/>
          <p:cNvPicPr preferRelativeResize="0"/>
          <p:nvPr/>
        </p:nvPicPr>
        <p:blipFill rotWithShape="1">
          <a:blip r:embed="rId5">
            <a:alphaModFix/>
          </a:blip>
          <a:srcRect t="6296" b="5925"/>
          <a:stretch/>
        </p:blipFill>
        <p:spPr>
          <a:xfrm>
            <a:off x="1059313" y="494096"/>
            <a:ext cx="4593445" cy="902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9"/>
          <p:cNvPicPr preferRelativeResize="0"/>
          <p:nvPr/>
        </p:nvPicPr>
        <p:blipFill rotWithShape="1">
          <a:blip r:embed="rId3">
            <a:alphaModFix/>
          </a:blip>
          <a:srcRect/>
          <a:stretch/>
        </p:blipFill>
        <p:spPr>
          <a:xfrm>
            <a:off x="1219200" y="419100"/>
            <a:ext cx="7162800" cy="9220199"/>
          </a:xfrm>
          <a:prstGeom prst="rect">
            <a:avLst/>
          </a:prstGeom>
          <a:noFill/>
          <a:ln>
            <a:noFill/>
          </a:ln>
        </p:spPr>
      </p:pic>
      <p:sp>
        <p:nvSpPr>
          <p:cNvPr id="247" name="Google Shape;247;p9"/>
          <p:cNvSpPr txBox="1"/>
          <p:nvPr/>
        </p:nvSpPr>
        <p:spPr>
          <a:xfrm>
            <a:off x="7543800" y="9639299"/>
            <a:ext cx="48768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FIG 1.10</a:t>
            </a:r>
            <a:endParaRPr sz="3600" b="1" i="0" u="none" strike="noStrike" cap="none">
              <a:solidFill>
                <a:schemeClr val="lt1"/>
              </a:solidFill>
              <a:latin typeface="Times New Roman"/>
              <a:ea typeface="Times New Roman"/>
              <a:cs typeface="Times New Roman"/>
              <a:sym typeface="Times New Roman"/>
            </a:endParaRPr>
          </a:p>
        </p:txBody>
      </p:sp>
      <p:pic>
        <p:nvPicPr>
          <p:cNvPr id="248" name="Google Shape;248;p9"/>
          <p:cNvPicPr preferRelativeResize="0"/>
          <p:nvPr/>
        </p:nvPicPr>
        <p:blipFill rotWithShape="1">
          <a:blip r:embed="rId4">
            <a:alphaModFix/>
          </a:blip>
          <a:srcRect/>
          <a:stretch/>
        </p:blipFill>
        <p:spPr>
          <a:xfrm>
            <a:off x="11506200" y="553064"/>
            <a:ext cx="4245323" cy="91808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5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709</Words>
  <Application>Microsoft Office PowerPoint</Application>
  <PresentationFormat>Custom</PresentationFormat>
  <Paragraphs>55</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Times New Roman</vt:lpstr>
      <vt:lpstr>Arial</vt:lpstr>
      <vt:lpstr>Poppins Light</vt:lpstr>
      <vt:lpstr>Calibri</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LAKSHYA R</dc:creator>
  <cp:lastModifiedBy>Sri Krishna Sivakumar</cp:lastModifiedBy>
  <cp:revision>2</cp:revision>
  <dcterms:created xsi:type="dcterms:W3CDTF">2006-08-16T00:00:00Z</dcterms:created>
  <dcterms:modified xsi:type="dcterms:W3CDTF">2024-04-12T00:56:41Z</dcterms:modified>
</cp:coreProperties>
</file>